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F583-7207-4648-9ADC-65F1F38BFE1F}" type="datetimeFigureOut">
              <a:rPr lang="ru-RU" smtClean="0"/>
              <a:pPr/>
              <a:t>23.12.2020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AD74-C560-478D-834A-D47DD782218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C:\Documents and Settings\Admin\Рабочий стол\1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6470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F583-7207-4648-9ADC-65F1F38BFE1F}" type="datetimeFigureOut">
              <a:rPr lang="ru-RU" smtClean="0"/>
              <a:pPr/>
              <a:t>23.12.2020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AD74-C560-478D-834A-D47DD78221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F583-7207-4648-9ADC-65F1F38BFE1F}" type="datetimeFigureOut">
              <a:rPr lang="ru-RU" smtClean="0"/>
              <a:pPr/>
              <a:t>23.12.2020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AD74-C560-478D-834A-D47DD78221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F583-7207-4648-9ADC-65F1F38BFE1F}" type="datetimeFigureOut">
              <a:rPr lang="ru-RU" smtClean="0"/>
              <a:pPr/>
              <a:t>23.12.2020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AD74-C560-478D-834A-D47DD782218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1265" name="Picture 1" descr="C:\Documents and Settings\Admin\Рабочий стол\2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1"/>
            <a:ext cx="9144000" cy="686470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7866086" y="6627168"/>
            <a:ext cx="127791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atyana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atesheva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F583-7207-4648-9ADC-65F1F38BFE1F}" type="datetimeFigureOut">
              <a:rPr lang="ru-RU" smtClean="0"/>
              <a:pPr/>
              <a:t>23.12.2020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AD74-C560-478D-834A-D47DD782218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41" name="Picture 1" descr="C:\Documents and Settings\Admin\Рабочий стол\3.jpg"/>
          <p:cNvPicPr>
            <a:picLocks noChangeAspect="1" noChangeArrowheads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6470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 userDrawn="1"/>
        </p:nvSpPr>
        <p:spPr>
          <a:xfrm>
            <a:off x="7866086" y="6627168"/>
            <a:ext cx="127791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atyana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atesheva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F583-7207-4648-9ADC-65F1F38BFE1F}" type="datetimeFigureOut">
              <a:rPr lang="ru-RU" smtClean="0"/>
              <a:pPr/>
              <a:t>23.12.2020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AD74-C560-478D-834A-D47DD78221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F583-7207-4648-9ADC-65F1F38BFE1F}" type="datetimeFigureOut">
              <a:rPr lang="ru-RU" smtClean="0"/>
              <a:pPr/>
              <a:t>23.12.2020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AD74-C560-478D-834A-D47DD78221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F583-7207-4648-9ADC-65F1F38BFE1F}" type="datetimeFigureOut">
              <a:rPr lang="ru-RU" smtClean="0"/>
              <a:pPr/>
              <a:t>23.12.2020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AD74-C560-478D-834A-D47DD78221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F583-7207-4648-9ADC-65F1F38BFE1F}" type="datetimeFigureOut">
              <a:rPr lang="ru-RU" smtClean="0"/>
              <a:pPr/>
              <a:t>23.12.2020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AD74-C560-478D-834A-D47DD78221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F583-7207-4648-9ADC-65F1F38BFE1F}" type="datetimeFigureOut">
              <a:rPr lang="ru-RU" smtClean="0"/>
              <a:pPr/>
              <a:t>23.12.2020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AD74-C560-478D-834A-D47DD78221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F583-7207-4648-9ADC-65F1F38BFE1F}" type="datetimeFigureOut">
              <a:rPr lang="ru-RU" smtClean="0"/>
              <a:pPr/>
              <a:t>23.12.2020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60AD74-C560-478D-834A-D47DD782218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6F583-7207-4648-9ADC-65F1F38BFE1F}" type="datetimeFigureOut">
              <a:rPr lang="ru-RU" smtClean="0"/>
              <a:pPr/>
              <a:t>23.12.2020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0AD74-C560-478D-834A-D47DD782218C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7" name="Picture 2" descr="C:\Documents and Settings\Admin\Рабочий стол\1.jpg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0" y="0"/>
            <a:ext cx="9144000" cy="6864703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7858148" y="6627168"/>
            <a:ext cx="128585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atyana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atesheva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285992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b="1" dirty="0">
                <a:solidFill>
                  <a:schemeClr val="accent2">
                    <a:lumMod val="75000"/>
                  </a:schemeClr>
                </a:solidFill>
              </a:rPr>
              <a:t>Ангел из ватных дисков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872426" y="6627168"/>
            <a:ext cx="1271574" cy="2308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atyana</a:t>
            </a: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L</a:t>
            </a:r>
            <a:r>
              <a:rPr kumimoji="0" lang="ru-RU" sz="900" b="0" i="0" u="none" strike="noStrike" cap="none" normalizeH="0" baseline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atesheva</a:t>
            </a:r>
            <a:endParaRPr kumimoji="0" lang="ru-RU" sz="900" b="0" i="0" u="none" strike="noStrike" cap="none" normalizeH="0" baseline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woomenblog.ru/img/27_2170_a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22" y="785794"/>
            <a:ext cx="4071966" cy="30003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4071942"/>
            <a:ext cx="62865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800" b="1" dirty="0">
                <a:solidFill>
                  <a:srgbClr val="C00000"/>
                </a:solidFill>
              </a:rPr>
              <a:t>  Каждое крыло вычерчивается на диске с помощью шаблона. Потребуется два вырезанных по шаблону крылышка.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woomenblog.ru/img/29_9893_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785794"/>
            <a:ext cx="4071966" cy="30003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928794" y="4286256"/>
            <a:ext cx="664373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800" b="1" dirty="0">
                <a:solidFill>
                  <a:srgbClr val="C00000"/>
                </a:solidFill>
              </a:rPr>
              <a:t>  Для придания твердости между половинками диска наносим клей. Склеиваем края дисков.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woomenblog.ru/img/30_7958_a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22" y="785794"/>
            <a:ext cx="4071966" cy="307183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4500570"/>
            <a:ext cx="60722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800" b="1" dirty="0">
                <a:solidFill>
                  <a:srgbClr val="C00000"/>
                </a:solidFill>
              </a:rPr>
              <a:t>  Заготовка ангела готова. Осталось его украсить.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woomenblog.ru/img/31_669_a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22" y="785794"/>
            <a:ext cx="4071966" cy="307183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4286256"/>
            <a:ext cx="60722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800" b="1" dirty="0">
                <a:solidFill>
                  <a:srgbClr val="C00000"/>
                </a:solidFill>
              </a:rPr>
              <a:t>  Вырезав из кружева цветочки, звёздочки или другие фигуры, закрепляем их на подоле.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woomenblog.ru/img/32_1340_a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22" y="785794"/>
            <a:ext cx="4071966" cy="307183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4143380"/>
            <a:ext cx="60722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800" b="1" dirty="0">
                <a:solidFill>
                  <a:srgbClr val="C00000"/>
                </a:solidFill>
              </a:rPr>
              <a:t> Можно сделать это по всему туловищу. Кроме кружева, украшением могут служить бусины, стразы, ленты или пуговицы.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woomenblog.ru/img/33_536_a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22" y="785794"/>
            <a:ext cx="4071966" cy="307183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4214818"/>
            <a:ext cx="60722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800" b="1" dirty="0">
                <a:solidFill>
                  <a:srgbClr val="C00000"/>
                </a:solidFill>
              </a:rPr>
              <a:t>  При необходимости, наклеиваем петельку. Красивый и необыкновенный ангел готов!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woomenblog.ru/img/18_1650_a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3536125"/>
            <a:ext cx="4143404" cy="3107553"/>
          </a:xfrm>
          <a:prstGeom prst="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Прямоугольник 4"/>
          <p:cNvSpPr/>
          <p:nvPr/>
        </p:nvSpPr>
        <p:spPr>
          <a:xfrm>
            <a:off x="928662" y="857232"/>
            <a:ext cx="69294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Ангелочки легки в изготовлении, они прекрасно подойдут в качестве подвески над детской кроватью, подарка к Рождеству или другому празднику.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429124" y="2786058"/>
            <a:ext cx="407196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При подборе ватных дисков, важно обратить внимание на равномерность фактуры с обеих сторон, </a:t>
            </a:r>
            <a:r>
              <a:rPr lang="ru-RU" sz="2800" b="1">
                <a:solidFill>
                  <a:srgbClr val="C00000"/>
                </a:solidFill>
              </a:rPr>
              <a:t>так  </a:t>
            </a:r>
            <a:r>
              <a:rPr lang="ru-RU" sz="2800" b="1" dirty="0">
                <a:solidFill>
                  <a:srgbClr val="C00000"/>
                </a:solidFill>
              </a:rPr>
              <a:t>вырезать некоторые детали будет гораздо легче.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s://woomenblog.ru/img/19_4515_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284266"/>
            <a:ext cx="5072098" cy="335941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1000108"/>
            <a:ext cx="72152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400" b="1" i="1" dirty="0">
                <a:solidFill>
                  <a:srgbClr val="C00000"/>
                </a:solidFill>
              </a:rPr>
              <a:t>Ватные диски</a:t>
            </a:r>
          </a:p>
          <a:p>
            <a:pPr algn="ctr" fontAlgn="b"/>
            <a:r>
              <a:rPr lang="ru-RU" sz="2400" b="1" i="1" dirty="0">
                <a:solidFill>
                  <a:srgbClr val="C00000"/>
                </a:solidFill>
              </a:rPr>
              <a:t>ПВА клей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 fontAlgn="b"/>
            <a:r>
              <a:rPr lang="ru-RU" sz="2400" b="1" i="1" dirty="0">
                <a:solidFill>
                  <a:srgbClr val="C00000"/>
                </a:solidFill>
              </a:rPr>
              <a:t>Острые ножницы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 fontAlgn="b"/>
            <a:r>
              <a:rPr lang="ru-RU" sz="2400" b="1" i="1" dirty="0">
                <a:solidFill>
                  <a:srgbClr val="C00000"/>
                </a:solidFill>
              </a:rPr>
              <a:t>Иголка и белая нитка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 fontAlgn="b"/>
            <a:r>
              <a:rPr lang="ru-RU" sz="2400" b="1" i="1" dirty="0">
                <a:solidFill>
                  <a:srgbClr val="C00000"/>
                </a:solidFill>
              </a:rPr>
              <a:t>Карандаш либо ручка</a:t>
            </a:r>
            <a:endParaRPr lang="ru-RU" sz="2400" b="1" dirty="0">
              <a:solidFill>
                <a:srgbClr val="C00000"/>
              </a:solidFill>
            </a:endParaRPr>
          </a:p>
          <a:p>
            <a:pPr algn="ctr" fontAlgn="b"/>
            <a:r>
              <a:rPr lang="ru-RU" sz="2400" b="1" i="1" dirty="0">
                <a:solidFill>
                  <a:srgbClr val="C00000"/>
                </a:solidFill>
              </a:rPr>
              <a:t>Любые подручные материалы для декора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571480"/>
            <a:ext cx="34270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Нам понадобятся: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woomenblog.ru/img/20_6383_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785794"/>
            <a:ext cx="4071966" cy="300575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4000504"/>
            <a:ext cx="60007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Разделяем один ватный тампон на две половинки. Вату, находящуюся внутри диска собираем и сворачиваем комочек — это будущая голова.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woomenblog.ru/img/21_5392_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1" y="785794"/>
            <a:ext cx="4114829" cy="30003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3643314"/>
            <a:ext cx="65722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800" b="1" dirty="0">
                <a:solidFill>
                  <a:srgbClr val="C00000"/>
                </a:solidFill>
              </a:rPr>
              <a:t>Для создания головы на одну половинку разделенного диска укладываем получившийся комок ваты. Оборачиваем его так, чтобы получился шарик. Стягиваем основание белой ниткой.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woomenblog.ru/img/22_990_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785794"/>
            <a:ext cx="4071966" cy="30003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3108" y="4143380"/>
            <a:ext cx="60722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800" b="1" dirty="0">
                <a:solidFill>
                  <a:srgbClr val="C00000"/>
                </a:solidFill>
              </a:rPr>
              <a:t>Изготавливаем тело ангела из второй половины диска. По диаметру смазываем его клеем и складываем в двое.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woomenblog.ru/img/23_5580_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785794"/>
            <a:ext cx="4071966" cy="30003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3108" y="4143380"/>
            <a:ext cx="60722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800" b="1" dirty="0">
                <a:solidFill>
                  <a:srgbClr val="C00000"/>
                </a:solidFill>
              </a:rPr>
              <a:t>Кладем голову в середину сложенного диска, поочередно заворачиваем края, как бы пеленая ангела. Закрепляем края клеем.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s://woomenblog.ru/img/24_9691_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785794"/>
            <a:ext cx="4071966" cy="30003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3108" y="3714752"/>
            <a:ext cx="635798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800" b="1" dirty="0">
                <a:solidFill>
                  <a:srgbClr val="C00000"/>
                </a:solidFill>
              </a:rPr>
              <a:t> Вырезаем небольшие треугольники и наматываем их на острый кончик карандаша. Укрепляем края клеем. Ждем высыхания. Сняв заготовку  обрезаем края. Получились рукава — колокольчики.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woomenblog.ru/img/26_8756_a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785794"/>
            <a:ext cx="4071966" cy="300039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71670" y="4357694"/>
            <a:ext cx="63579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2800" b="1" dirty="0">
                <a:solidFill>
                  <a:srgbClr val="C00000"/>
                </a:solidFill>
              </a:rPr>
              <a:t>  Скрепляем руки и туловище ангела.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293</Words>
  <Application>Microsoft Office PowerPoint</Application>
  <PresentationFormat>Экран (4:3)</PresentationFormat>
  <Paragraphs>23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Verdana</vt:lpstr>
      <vt:lpstr>Тема Office</vt:lpstr>
      <vt:lpstr>Ангел из ватных дисков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Павел Григоров</cp:lastModifiedBy>
  <cp:revision>12</cp:revision>
  <dcterms:created xsi:type="dcterms:W3CDTF">2015-07-28T18:22:44Z</dcterms:created>
  <dcterms:modified xsi:type="dcterms:W3CDTF">2020-12-23T10:08:52Z</dcterms:modified>
</cp:coreProperties>
</file>