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3" r:id="rId4"/>
    <p:sldId id="272" r:id="rId5"/>
    <p:sldId id="271" r:id="rId6"/>
    <p:sldId id="261" r:id="rId7"/>
    <p:sldId id="270" r:id="rId8"/>
    <p:sldId id="276" r:id="rId9"/>
    <p:sldId id="277" r:id="rId10"/>
    <p:sldId id="269" r:id="rId11"/>
    <p:sldId id="268" r:id="rId12"/>
    <p:sldId id="267" r:id="rId13"/>
    <p:sldId id="266" r:id="rId14"/>
    <p:sldId id="265" r:id="rId15"/>
    <p:sldId id="26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896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75B5-62D5-460D-B96F-09FD17E86E7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B4E5-DCB0-4E35-84B8-6AF8ABB7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iki\presentasii\gotovie\&#1054;&#1088;&#1080;&#1075;&#1072;&#1084;&#1080;%20&#1057;&#1085;&#1077;&#1075;&#1086;&#1074;&#1080;&#1082;\&#1056;&#1086;&#1089;&#1089;&#1080;&#1081;&#1089;&#1082;&#1080;&#1081;%20&#1044;&#1077;&#1076;%20&#1052;&#1086;&#1088;&#1086;&#107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-928718"/>
            <a:ext cx="10930014" cy="82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878684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6" descr="d7397d34b46b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520" y="1142984"/>
            <a:ext cx="375133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28992" y="1357298"/>
            <a:ext cx="521497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Появился во дворе</a:t>
            </a: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Он в холодном декабре.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Неуклюжий и смешной</a:t>
            </a: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катка стоит с метлой.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 ветру зимнему привык</a:t>
            </a: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Наш приятель …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Снеговик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Российский Дед Моро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571536" y="6858000"/>
            <a:ext cx="2540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5)">
                                      <p:cBhvr>
                                        <p:cTn id="6" dur="201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50009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288110" cy="33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41920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485776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4. От сгиба опустите углы (так же, как и нижние). Переверните деталь на другую сторону.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571528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80111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38734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32288" y="500042"/>
            <a:ext cx="39761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няя   часть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14298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 Возьмите второй прямоугольник и выполните действия 1,2,3.  Опустите верхние углы к линии перегиба.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207167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6. Раскройте, расплющите «карманы».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50009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4203178" cy="43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271462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7. Соедините  детали.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571528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3237369" cy="299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2"/>
            <a:ext cx="3071834" cy="359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5295" y="642918"/>
            <a:ext cx="3921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верх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няя   часть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57200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8. Из квадрата сложите базовую форму  «воздушный  змей».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142873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9. Согните  верхнюю часть назад, от себя.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242886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10. Согните нижний угол от себя.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2"/>
            <a:ext cx="2524722" cy="41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7232"/>
            <a:ext cx="2676887" cy="40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492919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11. Соедините  все детали,  надевая меньшие на большие и приклеивая друг  к другу.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571501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12. Приклейте нос-морковку, нарисуйте глаза, рот.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50009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57752" y="928670"/>
            <a:ext cx="36433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Далеко на Севере, где-то в Архангельской или Вологодской области, есть небольшая деревня </a:t>
            </a:r>
            <a:r>
              <a:rPr lang="ru-RU" dirty="0" err="1" smtClean="0"/>
              <a:t>Дедморозовка</a:t>
            </a:r>
            <a:r>
              <a:rPr lang="ru-RU" dirty="0" smtClean="0"/>
              <a:t>, в которой живут Дед Мороз и его внучка Снегурочка. А с ними - их помощники: снеговики и </a:t>
            </a:r>
            <a:r>
              <a:rPr lang="ru-RU" dirty="0" err="1" smtClean="0"/>
              <a:t>снеговички</a:t>
            </a:r>
            <a:r>
              <a:rPr lang="ru-RU" dirty="0" smtClean="0"/>
              <a:t>. Они ходят в школу, учат уроки, делают кормушки для зверей и птиц, помогают дедушке готовить новогодние подарки для детей. А еще играют в хоккей и снежки, ходят в лыжные походы, и, конечно же, как и все мы, с нетерпением ждут главного события - наступления Нового года!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5819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25160" y="2214554"/>
            <a:ext cx="33783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Прочитай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  книгу!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458536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50009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8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Варфоломеева Екатерина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pPr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Viki.rdf.ru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857280"/>
            <a:ext cx="10715700" cy="81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7255"/>
            <a:ext cx="5572132" cy="49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86348" y="928670"/>
            <a:ext cx="385765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Лепит с самого утра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Детвора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снеговика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Снежные шары катает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смеясь, соединяет.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Снизу самый крупный ком,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Чуть поменьше ком на нём.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Ещё меньше – голова,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Дотянулися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едва.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Глазки- шишки, нос морковка.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Шапочку надели ловко.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Яркий шарф, в руках метла.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довольна детвора.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                                     Е. Бром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42918"/>
            <a:ext cx="29548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Снеговик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500090"/>
            <a:ext cx="1085857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71480"/>
            <a:ext cx="3286169" cy="394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285860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sz="2400" b="1" dirty="0" smtClean="0"/>
              <a:t>Снеговик (Снежная баба)</a:t>
            </a:r>
            <a:r>
              <a:rPr lang="ru-RU" sz="2400" dirty="0" smtClean="0"/>
              <a:t> — простая снежная скульптура, создаваемая из снега зимой, в основном, детьми. Лепка снеговиков, дошедшая до нас с древних времён, -  детская зимняя игра.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0050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18 января празднуют  День снеговика! </a:t>
            </a:r>
          </a:p>
          <a:p>
            <a:r>
              <a:rPr lang="ru-RU" sz="2400" dirty="0" smtClean="0"/>
              <a:t>Снеговик стал символом зимних каникул у детворы и новогодних праздников у взрослых. И никто не задается вопросом, кто , как и когда вылепил первого снеговика? И не многим известно, какой сверхъестественный смысл был у снеговика в прошлом.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500090"/>
            <a:ext cx="11001452" cy="847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5000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Руси же снеговиков лепили с древних языческих времен и почитали как духов зимы. К ним, как и к Морозу, относились с должным уважением и обращались с просьбами о помощи и уменьшении длительности лютых морозов. Кстати, снежные бабы и Снегурочка – это наше, русское достояние. Наши предки верили, что зимними природными явлениями (туманами, снегами, метелями) повелевают духи женского пола. Поэтому, чтобы показать им свое почтение, лепили снежных баб. </a:t>
            </a:r>
            <a:endParaRPr lang="ru-RU" sz="2400" dirty="0"/>
          </a:p>
        </p:txBody>
      </p:sp>
      <p:pic>
        <p:nvPicPr>
          <p:cNvPr id="7" name="Picture 2" descr="G:\Кондратьева\1b2929563667.gif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 l="36700"/>
          <a:stretch>
            <a:fillRect/>
          </a:stretch>
        </p:blipFill>
        <p:spPr bwMode="auto">
          <a:xfrm>
            <a:off x="5357818" y="714356"/>
            <a:ext cx="354157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785842"/>
            <a:ext cx="10858576" cy="814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По  христианской легенде, снеговики – это ангелы. Ведь снег – это дар неба. А значит, снеговик – не кто иной, как ангел, который может передавать Богу просьбы людей. Для этого маленького </a:t>
            </a:r>
            <a:r>
              <a:rPr lang="ru-RU" sz="2400" dirty="0" err="1" smtClean="0"/>
              <a:t>снеговичка</a:t>
            </a:r>
            <a:r>
              <a:rPr lang="ru-RU" sz="2400" dirty="0" smtClean="0"/>
              <a:t> лепили из свежевыпавшего снега и тихонько шептали ему свое желание. Верили, что как только снежная фигурка растает, желание сразу будет доставлено на небеса и вскоре исполнится. </a:t>
            </a:r>
            <a:endParaRPr lang="ru-RU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75049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50009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http://www.novoperedelkino.ru/design/standart/images/snowrecord/snegov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428868"/>
            <a:ext cx="2838860" cy="36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500174"/>
            <a:ext cx="5500715" cy="46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857232"/>
            <a:ext cx="7603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Подготовим   рабочее   место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214338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3605232" cy="55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1142984"/>
            <a:ext cx="37485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риготовьте: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000240"/>
            <a:ext cx="3643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Белые квадраты:</a:t>
            </a:r>
          </a:p>
          <a:p>
            <a:r>
              <a:rPr lang="ru-RU" sz="2400" b="1" dirty="0" smtClean="0"/>
              <a:t>20х10  и 15х7,5 см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Красный квадрат, окрашенный с одной стороны:</a:t>
            </a:r>
          </a:p>
          <a:p>
            <a:r>
              <a:rPr lang="ru-RU" sz="2400" b="1" dirty="0" smtClean="0"/>
              <a:t>7,5х7,5 см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Клей</a:t>
            </a:r>
          </a:p>
          <a:p>
            <a:r>
              <a:rPr lang="ru-RU" sz="2400" b="1" dirty="0" smtClean="0"/>
              <a:t>Ножницы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50009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32079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285749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Перегните большой прямоугольник пополам совмещая длинные стороны.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714488"/>
            <a:ext cx="3925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Нижняя   часть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500090"/>
            <a:ext cx="10429916" cy="7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42793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171448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Равномерно согните уголки.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307181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Согните деталь пополам, совмещая верхнюю и нижнюю стороны.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532</Words>
  <Application>Microsoft Office PowerPoint</Application>
  <PresentationFormat>Экран (4:3)</PresentationFormat>
  <Paragraphs>46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Варфоломеева Екатерина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viki</cp:lastModifiedBy>
  <cp:revision>32</cp:revision>
  <dcterms:created xsi:type="dcterms:W3CDTF">2011-11-20T07:28:29Z</dcterms:created>
  <dcterms:modified xsi:type="dcterms:W3CDTF">2011-12-27T20:33:26Z</dcterms:modified>
</cp:coreProperties>
</file>