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301" r:id="rId18"/>
    <p:sldId id="302" r:id="rId19"/>
    <p:sldId id="303" r:id="rId20"/>
    <p:sldId id="304" r:id="rId21"/>
    <p:sldId id="305" r:id="rId22"/>
    <p:sldId id="306" r:id="rId23"/>
    <p:sldId id="307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79" r:id="rId32"/>
    <p:sldId id="280" r:id="rId33"/>
    <p:sldId id="281" r:id="rId34"/>
    <p:sldId id="282" r:id="rId35"/>
    <p:sldId id="283" r:id="rId36"/>
    <p:sldId id="284" r:id="rId37"/>
    <p:sldId id="285" r:id="rId38"/>
    <p:sldId id="286" r:id="rId39"/>
    <p:sldId id="287" r:id="rId40"/>
    <p:sldId id="288" r:id="rId41"/>
    <p:sldId id="289" r:id="rId42"/>
    <p:sldId id="290" r:id="rId43"/>
    <p:sldId id="291" r:id="rId44"/>
    <p:sldId id="292" r:id="rId45"/>
    <p:sldId id="293" r:id="rId46"/>
    <p:sldId id="294" r:id="rId47"/>
    <p:sldId id="295" r:id="rId48"/>
    <p:sldId id="296" r:id="rId49"/>
    <p:sldId id="297" r:id="rId50"/>
    <p:sldId id="298" r:id="rId51"/>
    <p:sldId id="299" r:id="rId5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DFEE4C"/>
    <a:srgbClr val="FF3399"/>
    <a:srgbClr val="CB2B0B"/>
    <a:srgbClr val="C9C400"/>
    <a:srgbClr val="066A10"/>
    <a:srgbClr val="D07C00"/>
    <a:srgbClr val="9E228F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364" autoAdjust="0"/>
  </p:normalViewPr>
  <p:slideViewPr>
    <p:cSldViewPr>
      <p:cViewPr>
        <p:scale>
          <a:sx n="76" d="100"/>
          <a:sy n="76" d="100"/>
        </p:scale>
        <p:origin x="-1206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271485-1BC7-465A-B8CC-A6E88652CE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BB9E8A-674E-4023-BB15-972C98585D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6586A3-2FF8-448C-BF5D-44D59E0FD1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B5DEFCC-AF96-4748-B320-B69D4C73462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28DAAD-CE9E-4E06-A7B4-ADA07DDDC8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9C0CA2-6284-416D-8FE6-B308CE3B31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076168-B866-47E3-BA0C-797F12463E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BFE27E-93AA-4174-BF76-55FCE7171F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BC1FB4-A8C4-4869-93E2-0B222B6134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2B5635-C067-422E-AA1F-A7D041A84B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A4A683-B279-4882-AF2E-EA9018393A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BDB204-3221-4D03-90AF-ADD2E3F500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6A227503-C763-44C5-A6B7-0F6C9B87E12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slide" Target="slide38.xml"/><Relationship Id="rId18" Type="http://schemas.openxmlformats.org/officeDocument/2006/relationships/slide" Target="slide46.xml"/><Relationship Id="rId26" Type="http://schemas.openxmlformats.org/officeDocument/2006/relationships/slide" Target="slide7.xml"/><Relationship Id="rId39" Type="http://schemas.openxmlformats.org/officeDocument/2006/relationships/slide" Target="slide16.xml"/><Relationship Id="rId3" Type="http://schemas.openxmlformats.org/officeDocument/2006/relationships/slide" Target="slide10.xml"/><Relationship Id="rId21" Type="http://schemas.openxmlformats.org/officeDocument/2006/relationships/slide" Target="slide47.xml"/><Relationship Id="rId34" Type="http://schemas.openxmlformats.org/officeDocument/2006/relationships/slide" Target="slide34.xml"/><Relationship Id="rId42" Type="http://schemas.openxmlformats.org/officeDocument/2006/relationships/slide" Target="slide22.xml"/><Relationship Id="rId47" Type="http://schemas.openxmlformats.org/officeDocument/2006/relationships/slide" Target="slide44.xml"/><Relationship Id="rId50" Type="http://schemas.openxmlformats.org/officeDocument/2006/relationships/slide" Target="slide50.xml"/><Relationship Id="rId7" Type="http://schemas.openxmlformats.org/officeDocument/2006/relationships/slide" Target="slide4.xml"/><Relationship Id="rId12" Type="http://schemas.openxmlformats.org/officeDocument/2006/relationships/slide" Target="slide31.xml"/><Relationship Id="rId17" Type="http://schemas.openxmlformats.org/officeDocument/2006/relationships/slide" Target="slide39.xml"/><Relationship Id="rId25" Type="http://schemas.openxmlformats.org/officeDocument/2006/relationships/slide" Target="slide14.xml"/><Relationship Id="rId33" Type="http://schemas.openxmlformats.org/officeDocument/2006/relationships/slide" Target="slide27.xml"/><Relationship Id="rId38" Type="http://schemas.openxmlformats.org/officeDocument/2006/relationships/slide" Target="slide8.xml"/><Relationship Id="rId46" Type="http://schemas.openxmlformats.org/officeDocument/2006/relationships/slide" Target="slide36.xml"/><Relationship Id="rId2" Type="http://schemas.openxmlformats.org/officeDocument/2006/relationships/slide" Target="slide17.xml"/><Relationship Id="rId16" Type="http://schemas.openxmlformats.org/officeDocument/2006/relationships/slide" Target="slide32.xml"/><Relationship Id="rId20" Type="http://schemas.openxmlformats.org/officeDocument/2006/relationships/slide" Target="slide33.xml"/><Relationship Id="rId29" Type="http://schemas.openxmlformats.org/officeDocument/2006/relationships/slide" Target="slide49.xml"/><Relationship Id="rId41" Type="http://schemas.openxmlformats.org/officeDocument/2006/relationships/slide" Target="slide2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1.xml"/><Relationship Id="rId11" Type="http://schemas.openxmlformats.org/officeDocument/2006/relationships/slide" Target="slide24.xml"/><Relationship Id="rId24" Type="http://schemas.openxmlformats.org/officeDocument/2006/relationships/slide" Target="slide13.xml"/><Relationship Id="rId32" Type="http://schemas.openxmlformats.org/officeDocument/2006/relationships/slide" Target="slide20.xml"/><Relationship Id="rId37" Type="http://schemas.openxmlformats.org/officeDocument/2006/relationships/slide" Target="slide9.xml"/><Relationship Id="rId40" Type="http://schemas.openxmlformats.org/officeDocument/2006/relationships/slide" Target="slide15.xml"/><Relationship Id="rId45" Type="http://schemas.openxmlformats.org/officeDocument/2006/relationships/slide" Target="slide37.xml"/><Relationship Id="rId5" Type="http://schemas.openxmlformats.org/officeDocument/2006/relationships/slide" Target="slide18.xml"/><Relationship Id="rId15" Type="http://schemas.openxmlformats.org/officeDocument/2006/relationships/slide" Target="slide25.xml"/><Relationship Id="rId23" Type="http://schemas.openxmlformats.org/officeDocument/2006/relationships/slide" Target="slide6.xml"/><Relationship Id="rId28" Type="http://schemas.openxmlformats.org/officeDocument/2006/relationships/slide" Target="slide28.xml"/><Relationship Id="rId36" Type="http://schemas.openxmlformats.org/officeDocument/2006/relationships/slide" Target="slide48.xml"/><Relationship Id="rId49" Type="http://schemas.openxmlformats.org/officeDocument/2006/relationships/slide" Target="slide51.xml"/><Relationship Id="rId10" Type="http://schemas.openxmlformats.org/officeDocument/2006/relationships/slide" Target="slide5.xml"/><Relationship Id="rId19" Type="http://schemas.openxmlformats.org/officeDocument/2006/relationships/slide" Target="slide26.xml"/><Relationship Id="rId31" Type="http://schemas.openxmlformats.org/officeDocument/2006/relationships/slide" Target="slide35.xml"/><Relationship Id="rId44" Type="http://schemas.openxmlformats.org/officeDocument/2006/relationships/slide" Target="slide29.xml"/><Relationship Id="rId4" Type="http://schemas.openxmlformats.org/officeDocument/2006/relationships/slide" Target="slide3.xml"/><Relationship Id="rId9" Type="http://schemas.openxmlformats.org/officeDocument/2006/relationships/slide" Target="slide12.xml"/><Relationship Id="rId14" Type="http://schemas.openxmlformats.org/officeDocument/2006/relationships/slide" Target="slide45.xml"/><Relationship Id="rId22" Type="http://schemas.openxmlformats.org/officeDocument/2006/relationships/slide" Target="slide40.xml"/><Relationship Id="rId27" Type="http://schemas.openxmlformats.org/officeDocument/2006/relationships/slide" Target="slide21.xml"/><Relationship Id="rId30" Type="http://schemas.openxmlformats.org/officeDocument/2006/relationships/slide" Target="slide42.xml"/><Relationship Id="rId35" Type="http://schemas.openxmlformats.org/officeDocument/2006/relationships/slide" Target="slide41.xml"/><Relationship Id="rId43" Type="http://schemas.openxmlformats.org/officeDocument/2006/relationships/slide" Target="slide30.xml"/><Relationship Id="rId48" Type="http://schemas.openxmlformats.org/officeDocument/2006/relationships/slide" Target="slide43.xml"/><Relationship Id="rId8" Type="http://schemas.openxmlformats.org/officeDocument/2006/relationships/slide" Target="slide19.xml"/><Relationship Id="rId51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gif"/><Relationship Id="rId4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gif"/><Relationship Id="rId5" Type="http://schemas.openxmlformats.org/officeDocument/2006/relationships/image" Target="../media/image42.gif"/><Relationship Id="rId4" Type="http://schemas.openxmlformats.org/officeDocument/2006/relationships/image" Target="../media/image41.gi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gif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gif"/><Relationship Id="rId5" Type="http://schemas.openxmlformats.org/officeDocument/2006/relationships/image" Target="../media/image50.wmf"/><Relationship Id="rId4" Type="http://schemas.openxmlformats.org/officeDocument/2006/relationships/image" Target="../media/image49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gif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gif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95400" y="1524000"/>
            <a:ext cx="670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dirty="0" smtClean="0">
                <a:solidFill>
                  <a:srgbClr val="0000FF"/>
                </a:solidFill>
                <a:latin typeface="Bookman Old Style" pitchFamily="18" charset="0"/>
              </a:rPr>
              <a:t>«</a:t>
            </a:r>
            <a:r>
              <a:rPr lang="ru-RU" sz="4800" b="1" i="1" dirty="0">
                <a:solidFill>
                  <a:srgbClr val="0000FF"/>
                </a:solidFill>
                <a:latin typeface="Bookman Old Style" pitchFamily="18" charset="0"/>
              </a:rPr>
              <a:t>Самый</a:t>
            </a:r>
            <a:r>
              <a:rPr lang="ru-RU" sz="4800" b="1" i="1" dirty="0" smtClean="0">
                <a:solidFill>
                  <a:srgbClr val="0000FF"/>
                </a:solidFill>
                <a:latin typeface="Bookman Old Style" pitchFamily="18" charset="0"/>
              </a:rPr>
              <a:t> умный»</a:t>
            </a:r>
            <a:endParaRPr lang="ru-RU" sz="4800" b="1" i="1" dirty="0">
              <a:solidFill>
                <a:srgbClr val="0000FF"/>
              </a:solidFill>
              <a:latin typeface="Bookman Old Style" pitchFamily="18" charset="0"/>
            </a:endParaRPr>
          </a:p>
        </p:txBody>
      </p:sp>
      <p:pic>
        <p:nvPicPr>
          <p:cNvPr id="5" name="Рисунок 4" descr="детие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9703"/>
          <a:stretch>
            <a:fillRect/>
          </a:stretch>
        </p:blipFill>
        <p:spPr>
          <a:xfrm>
            <a:off x="7391400" y="4343400"/>
            <a:ext cx="1071687" cy="2171700"/>
          </a:xfrm>
          <a:prstGeom prst="rect">
            <a:avLst/>
          </a:prstGeom>
        </p:spPr>
      </p:pic>
      <p:pic>
        <p:nvPicPr>
          <p:cNvPr id="6" name="Рисунок 5" descr="девочка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81400" y="4114800"/>
            <a:ext cx="1828800" cy="2346152"/>
          </a:xfrm>
          <a:prstGeom prst="rect">
            <a:avLst/>
          </a:prstGeom>
        </p:spPr>
      </p:pic>
      <p:pic>
        <p:nvPicPr>
          <p:cNvPr id="7" name="Рисунок 6" descr="детие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9703"/>
          <a:stretch>
            <a:fillRect/>
          </a:stretch>
        </p:blipFill>
        <p:spPr>
          <a:xfrm>
            <a:off x="381001" y="4267200"/>
            <a:ext cx="1184524" cy="2400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581400" y="381000"/>
            <a:ext cx="1905000" cy="14478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8000" b="1" dirty="0" smtClean="0">
                <a:latin typeface="Times New Roman" pitchFamily="18" charset="0"/>
              </a:rPr>
              <a:t>1</a:t>
            </a:r>
            <a:endParaRPr lang="ru-RU" sz="8000" b="1" dirty="0">
              <a:latin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43000" y="2743200"/>
            <a:ext cx="4191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i="1" dirty="0" smtClean="0">
                <a:latin typeface="Bookman Old Style" pitchFamily="18" charset="0"/>
              </a:rPr>
              <a:t>Утро вечера…</a:t>
            </a:r>
            <a:endParaRPr lang="ru-RU" sz="3600" i="1" dirty="0">
              <a:latin typeface="Bookman Old Style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57800" y="4572000"/>
            <a:ext cx="3505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i="1" dirty="0" smtClean="0">
                <a:solidFill>
                  <a:srgbClr val="0000FF"/>
                </a:solidFill>
                <a:latin typeface="Bookman Old Style" pitchFamily="18" charset="0"/>
              </a:rPr>
              <a:t>мудренее</a:t>
            </a:r>
            <a:endParaRPr lang="ru-RU" sz="3600" i="1" dirty="0">
              <a:solidFill>
                <a:srgbClr val="0000FF"/>
              </a:solidFill>
              <a:latin typeface="Bookman Old Style" pitchFamily="18" charset="0"/>
            </a:endParaRPr>
          </a:p>
        </p:txBody>
      </p:sp>
      <p:pic>
        <p:nvPicPr>
          <p:cNvPr id="6" name="Рисунок 5" descr="солнце спит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6600" y="4267200"/>
            <a:ext cx="2114550" cy="190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2729 C 0.00208 -0.0384 0.00035 -0.03238 0.00712 -0.04649 C 0.00781 -0.04811 0.00955 -0.05135 0.00955 -0.05112 C 0.0099 -0.05459 0.01076 -0.05783 0.01076 -0.06107 C 0.00938 -0.29123 0.05868 -0.26278 -0.02413 -0.26162 C -0.04948 -0.26116 -0.07465 -0.26162 -0.1 -0.26162 " pathEditMode="relative" rAng="0" ptsTypes="fffffA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0" y="-13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4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581400" y="381000"/>
            <a:ext cx="1905000" cy="14478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8000" b="1" dirty="0" smtClean="0">
                <a:latin typeface="Times New Roman" pitchFamily="18" charset="0"/>
              </a:rPr>
              <a:t>2</a:t>
            </a:r>
            <a:endParaRPr lang="ru-RU" sz="8000" b="1" dirty="0">
              <a:latin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66800" y="2514600"/>
            <a:ext cx="71304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i="1" dirty="0" smtClean="0">
                <a:latin typeface="Bookman Old Style" pitchFamily="18" charset="0"/>
              </a:rPr>
              <a:t>Любишь кататься, люби и …</a:t>
            </a:r>
            <a:endParaRPr lang="ru-RU" sz="3600" i="1" dirty="0">
              <a:latin typeface="Bookman Old Style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67000" y="3733800"/>
            <a:ext cx="40911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i="1" dirty="0" smtClean="0">
                <a:solidFill>
                  <a:srgbClr val="0000FF"/>
                </a:solidFill>
                <a:latin typeface="Bookman Old Style" pitchFamily="18" charset="0"/>
              </a:rPr>
              <a:t>саночки возить.</a:t>
            </a:r>
            <a:endParaRPr lang="ru-RU" sz="3600" i="1" dirty="0">
              <a:solidFill>
                <a:srgbClr val="0000FF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581400" y="381000"/>
            <a:ext cx="1905000" cy="14478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8000" b="1" dirty="0" smtClean="0">
                <a:latin typeface="Times New Roman" pitchFamily="18" charset="0"/>
              </a:rPr>
              <a:t>3</a:t>
            </a:r>
            <a:endParaRPr lang="ru-RU" sz="8000" b="1" dirty="0">
              <a:latin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3400" y="2743200"/>
            <a:ext cx="69797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i="1" dirty="0" smtClean="0">
                <a:latin typeface="Bookman Old Style" pitchFamily="18" charset="0"/>
              </a:rPr>
              <a:t>Нет друга – ищи, а нашёл …</a:t>
            </a:r>
            <a:endParaRPr lang="ru-RU" sz="3600" i="1" dirty="0">
              <a:latin typeface="Bookman Old Style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58000" y="2743200"/>
            <a:ext cx="18181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i="1" dirty="0" smtClean="0">
                <a:solidFill>
                  <a:srgbClr val="0000FF"/>
                </a:solidFill>
                <a:latin typeface="Bookman Old Style" pitchFamily="18" charset="0"/>
              </a:rPr>
              <a:t>береги.</a:t>
            </a:r>
            <a:endParaRPr lang="ru-RU" sz="3600" i="1" dirty="0">
              <a:solidFill>
                <a:srgbClr val="0000FF"/>
              </a:solidFill>
              <a:latin typeface="Bookman Old Style" pitchFamily="18" charset="0"/>
            </a:endParaRPr>
          </a:p>
        </p:txBody>
      </p:sp>
      <p:pic>
        <p:nvPicPr>
          <p:cNvPr id="6" name="Рисунок 5" descr="дети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6800" y="4038600"/>
            <a:ext cx="2128948" cy="2143125"/>
          </a:xfrm>
          <a:prstGeom prst="rect">
            <a:avLst/>
          </a:prstGeom>
        </p:spPr>
      </p:pic>
      <p:pic>
        <p:nvPicPr>
          <p:cNvPr id="7" name="Рисунок 6" descr="дети5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24600" y="4038600"/>
            <a:ext cx="1935063" cy="22853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66800" y="2514600"/>
            <a:ext cx="6705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i="1" dirty="0" smtClean="0">
                <a:latin typeface="Bookman Old Style" pitchFamily="18" charset="0"/>
              </a:rPr>
              <a:t>Грамоте учиться всегда …. </a:t>
            </a:r>
            <a:endParaRPr lang="ru-RU" sz="3600" i="1" dirty="0">
              <a:latin typeface="Bookman Old Style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05000" y="3657600"/>
            <a:ext cx="49680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i="1" dirty="0" smtClean="0">
                <a:solidFill>
                  <a:srgbClr val="0000FF"/>
                </a:solidFill>
                <a:latin typeface="Bookman Old Style" pitchFamily="18" charset="0"/>
              </a:rPr>
              <a:t>всегда пригодиться.</a:t>
            </a:r>
            <a:endParaRPr lang="ru-RU" sz="3600" i="1" dirty="0">
              <a:solidFill>
                <a:srgbClr val="0000FF"/>
              </a:solidFill>
              <a:latin typeface="Bookman Old Style" pitchFamily="18" charset="0"/>
            </a:endParaRPr>
          </a:p>
        </p:txBody>
      </p:sp>
      <p:sp>
        <p:nvSpPr>
          <p:cNvPr id="4" name="Oval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581400" y="381000"/>
            <a:ext cx="1905000" cy="14478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8000" b="1" dirty="0" smtClean="0">
                <a:latin typeface="Times New Roman" pitchFamily="18" charset="0"/>
              </a:rPr>
              <a:t>4</a:t>
            </a:r>
            <a:endParaRPr lang="ru-RU" sz="8000" b="1" dirty="0">
              <a:latin typeface="Times New Roman" pitchFamily="18" charset="0"/>
            </a:endParaRPr>
          </a:p>
        </p:txBody>
      </p:sp>
      <p:pic>
        <p:nvPicPr>
          <p:cNvPr id="5" name="Рисунок 4" descr="учен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34200" y="4572000"/>
            <a:ext cx="1728625" cy="1671627"/>
          </a:xfrm>
          <a:prstGeom prst="rect">
            <a:avLst/>
          </a:prstGeom>
        </p:spPr>
      </p:pic>
      <p:pic>
        <p:nvPicPr>
          <p:cNvPr id="6" name="Рисунок 5" descr="читает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224" t="1609" r="12828" b="1609"/>
          <a:stretch>
            <a:fillRect/>
          </a:stretch>
        </p:blipFill>
        <p:spPr>
          <a:xfrm>
            <a:off x="518664" y="4602546"/>
            <a:ext cx="1446718" cy="183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" y="2667000"/>
            <a:ext cx="73997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i="1" dirty="0" smtClean="0">
                <a:latin typeface="Bookman Old Style" pitchFamily="18" charset="0"/>
              </a:rPr>
              <a:t>Не спеши языком, торопись …</a:t>
            </a:r>
            <a:endParaRPr lang="ru-RU" sz="3600" i="1" dirty="0">
              <a:latin typeface="Bookman Old Style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010400" y="2667000"/>
            <a:ext cx="17379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i="1" dirty="0" smtClean="0">
                <a:solidFill>
                  <a:srgbClr val="0000FF"/>
                </a:solidFill>
                <a:latin typeface="Bookman Old Style" pitchFamily="18" charset="0"/>
              </a:rPr>
              <a:t>делом.</a:t>
            </a:r>
            <a:endParaRPr lang="ru-RU" sz="3600" i="1" dirty="0">
              <a:solidFill>
                <a:srgbClr val="0000FF"/>
              </a:solidFill>
              <a:latin typeface="Bookman Old Style" pitchFamily="18" charset="0"/>
            </a:endParaRPr>
          </a:p>
        </p:txBody>
      </p:sp>
      <p:sp>
        <p:nvSpPr>
          <p:cNvPr id="4" name="Oval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581400" y="381000"/>
            <a:ext cx="1905000" cy="14478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8000" b="1" dirty="0" smtClean="0">
                <a:latin typeface="Times New Roman" pitchFamily="18" charset="0"/>
              </a:rPr>
              <a:t>5</a:t>
            </a:r>
            <a:endParaRPr lang="ru-RU" sz="8000" b="1" dirty="0">
              <a:latin typeface="Times New Roman" pitchFamily="18" charset="0"/>
            </a:endParaRPr>
          </a:p>
        </p:txBody>
      </p:sp>
      <p:pic>
        <p:nvPicPr>
          <p:cNvPr id="6" name="Рисунок 5" descr="садовод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29000" y="3810000"/>
            <a:ext cx="2057400" cy="22219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52600" y="2362200"/>
            <a:ext cx="5943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i="1" dirty="0" smtClean="0">
                <a:latin typeface="Bookman Old Style" pitchFamily="18" charset="0"/>
              </a:rPr>
              <a:t>Не учись разрушать, а учись …</a:t>
            </a:r>
            <a:endParaRPr lang="ru-RU" sz="3600" i="1" dirty="0">
              <a:latin typeface="Bookman Old Style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00400" y="2895600"/>
            <a:ext cx="24224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i="1" dirty="0" smtClean="0">
                <a:solidFill>
                  <a:srgbClr val="0000FF"/>
                </a:solidFill>
                <a:latin typeface="Bookman Old Style" pitchFamily="18" charset="0"/>
              </a:rPr>
              <a:t>строить.</a:t>
            </a:r>
            <a:endParaRPr lang="ru-RU" sz="3600" i="1" dirty="0">
              <a:solidFill>
                <a:srgbClr val="0000FF"/>
              </a:solidFill>
              <a:latin typeface="Bookman Old Style" pitchFamily="18" charset="0"/>
            </a:endParaRPr>
          </a:p>
        </p:txBody>
      </p:sp>
      <p:sp>
        <p:nvSpPr>
          <p:cNvPr id="4" name="Oval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581400" y="381000"/>
            <a:ext cx="1905000" cy="14478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8000" b="1" dirty="0" smtClean="0">
                <a:latin typeface="Times New Roman" pitchFamily="18" charset="0"/>
              </a:rPr>
              <a:t>6</a:t>
            </a:r>
            <a:endParaRPr lang="ru-RU" sz="8000" b="1" dirty="0">
              <a:latin typeface="Times New Roman" pitchFamily="18" charset="0"/>
            </a:endParaRPr>
          </a:p>
        </p:txBody>
      </p:sp>
      <p:pic>
        <p:nvPicPr>
          <p:cNvPr id="5" name="Рисунок 4" descr="девоч13.w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0" y="4114800"/>
            <a:ext cx="1849438" cy="1822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66800" y="2667000"/>
            <a:ext cx="60757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i="1" dirty="0" smtClean="0">
                <a:latin typeface="Bookman Old Style" pitchFamily="18" charset="0"/>
              </a:rPr>
              <a:t>У семи нянек дитя без …</a:t>
            </a:r>
            <a:endParaRPr lang="ru-RU" sz="3600" i="1" dirty="0">
              <a:latin typeface="Bookman Old Style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553200" y="2667000"/>
            <a:ext cx="15728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i="1" dirty="0" smtClean="0">
                <a:solidFill>
                  <a:srgbClr val="0000FF"/>
                </a:solidFill>
                <a:latin typeface="Bookman Old Style" pitchFamily="18" charset="0"/>
              </a:rPr>
              <a:t>глаза.</a:t>
            </a:r>
            <a:endParaRPr lang="ru-RU" sz="3600" i="1" dirty="0">
              <a:solidFill>
                <a:srgbClr val="0000FF"/>
              </a:solidFill>
              <a:latin typeface="Bookman Old Style" pitchFamily="18" charset="0"/>
            </a:endParaRPr>
          </a:p>
        </p:txBody>
      </p:sp>
      <p:sp>
        <p:nvSpPr>
          <p:cNvPr id="4" name="Oval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581400" y="381000"/>
            <a:ext cx="1905000" cy="14478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8000" b="1" dirty="0" smtClean="0">
                <a:latin typeface="Times New Roman" pitchFamily="18" charset="0"/>
              </a:rPr>
              <a:t>7</a:t>
            </a:r>
            <a:endParaRPr lang="ru-RU" sz="8000" b="1" dirty="0">
              <a:latin typeface="Times New Roman" pitchFamily="18" charset="0"/>
            </a:endParaRPr>
          </a:p>
        </p:txBody>
      </p:sp>
      <p:pic>
        <p:nvPicPr>
          <p:cNvPr id="6" name="Рисунок 5" descr="мальчик5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6600" y="3810000"/>
            <a:ext cx="2743200" cy="20643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Oval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685800" y="304800"/>
            <a:ext cx="1905000" cy="14478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C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8000" b="1">
                <a:latin typeface="Times New Roman" pitchFamily="18" charset="0"/>
              </a:rPr>
              <a:t>1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819400" y="381000"/>
            <a:ext cx="6096000" cy="3505200"/>
          </a:xfrm>
          <a:noFill/>
          <a:ln/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i="1" dirty="0">
                <a:latin typeface="Bookman Old Style" pitchFamily="18" charset="0"/>
              </a:rPr>
              <a:t>У лесных дорожек</a:t>
            </a:r>
          </a:p>
          <a:p>
            <a:pPr>
              <a:buFont typeface="Wingdings" pitchFamily="2" charset="2"/>
              <a:buNone/>
            </a:pPr>
            <a:r>
              <a:rPr lang="ru-RU" i="1" dirty="0">
                <a:latin typeface="Bookman Old Style" pitchFamily="18" charset="0"/>
              </a:rPr>
              <a:t>Много белых ножек,   </a:t>
            </a:r>
          </a:p>
          <a:p>
            <a:pPr>
              <a:buFont typeface="Wingdings" pitchFamily="2" charset="2"/>
              <a:buNone/>
            </a:pPr>
            <a:r>
              <a:rPr lang="ru-RU" i="1" dirty="0">
                <a:latin typeface="Bookman Old Style" pitchFamily="18" charset="0"/>
              </a:rPr>
              <a:t>В шляпках разноцветных,</a:t>
            </a:r>
          </a:p>
          <a:p>
            <a:pPr>
              <a:buFont typeface="Wingdings" pitchFamily="2" charset="2"/>
              <a:buNone/>
            </a:pPr>
            <a:r>
              <a:rPr lang="ru-RU" i="1" dirty="0">
                <a:latin typeface="Bookman Old Style" pitchFamily="18" charset="0"/>
              </a:rPr>
              <a:t>Издали заметных. </a:t>
            </a:r>
          </a:p>
          <a:p>
            <a:pPr>
              <a:buFont typeface="Wingdings" pitchFamily="2" charset="2"/>
              <a:buNone/>
            </a:pPr>
            <a:r>
              <a:rPr lang="ru-RU" i="1" dirty="0">
                <a:latin typeface="Bookman Old Style" pitchFamily="18" charset="0"/>
              </a:rPr>
              <a:t>Собирай не мешкай, это…</a:t>
            </a:r>
          </a:p>
        </p:txBody>
      </p:sp>
      <p:pic>
        <p:nvPicPr>
          <p:cNvPr id="35847" name="Picture 7" descr="грибы 0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3352800"/>
            <a:ext cx="4092575" cy="3171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5848" name="WordArt 8"/>
          <p:cNvSpPr>
            <a:spLocks noChangeArrowheads="1" noChangeShapeType="1" noTextEdit="1"/>
          </p:cNvSpPr>
          <p:nvPr/>
        </p:nvSpPr>
        <p:spPr bwMode="auto">
          <a:xfrm rot="-529153">
            <a:off x="4267200" y="3810000"/>
            <a:ext cx="4608513" cy="18637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5400" kern="10" dirty="0">
                <a:ln w="9525">
                  <a:solidFill>
                    <a:srgbClr val="006600"/>
                  </a:solidFill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сыроежки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800" decel="100000"/>
                                        <p:tgtEl>
                                          <p:spTgt spid="358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 animBg="1"/>
      <p:bldP spid="3584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Oval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533400" y="457200"/>
            <a:ext cx="1828800" cy="12954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C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8000" b="1" dirty="0" smtClean="0">
                <a:solidFill>
                  <a:srgbClr val="00CC00"/>
                </a:solidFill>
              </a:rPr>
              <a:t>2</a:t>
            </a:r>
            <a:endParaRPr lang="ru-RU" sz="8000" b="1" dirty="0">
              <a:solidFill>
                <a:srgbClr val="00CC00"/>
              </a:solidFill>
            </a:endParaRPr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362200" y="381000"/>
            <a:ext cx="6553200" cy="2667000"/>
          </a:xfrm>
          <a:noFill/>
          <a:ln/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i="1" dirty="0">
                <a:latin typeface="Bookman Old Style" pitchFamily="18" charset="0"/>
              </a:rPr>
              <a:t>Ходят в рыженьких беретах, </a:t>
            </a:r>
          </a:p>
          <a:p>
            <a:pPr>
              <a:buFont typeface="Wingdings" pitchFamily="2" charset="2"/>
              <a:buNone/>
            </a:pPr>
            <a:r>
              <a:rPr lang="ru-RU" i="1" dirty="0">
                <a:latin typeface="Bookman Old Style" pitchFamily="18" charset="0"/>
              </a:rPr>
              <a:t>Осень в лес приносят летом, </a:t>
            </a:r>
          </a:p>
          <a:p>
            <a:pPr>
              <a:buFont typeface="Wingdings" pitchFamily="2" charset="2"/>
              <a:buNone/>
            </a:pPr>
            <a:r>
              <a:rPr lang="ru-RU" i="1" dirty="0">
                <a:latin typeface="Bookman Old Style" pitchFamily="18" charset="0"/>
              </a:rPr>
              <a:t>Очень дружные </a:t>
            </a:r>
            <a:r>
              <a:rPr lang="ru-RU" i="1" dirty="0" smtClean="0">
                <a:latin typeface="Bookman Old Style" pitchFamily="18" charset="0"/>
              </a:rPr>
              <a:t>сестрички</a:t>
            </a:r>
          </a:p>
          <a:p>
            <a:pPr>
              <a:buFont typeface="Wingdings" pitchFamily="2" charset="2"/>
              <a:buNone/>
            </a:pPr>
            <a:r>
              <a:rPr lang="ru-RU" i="1" dirty="0" smtClean="0">
                <a:latin typeface="Bookman Old Style" pitchFamily="18" charset="0"/>
              </a:rPr>
              <a:t>Золотистые</a:t>
            </a:r>
            <a:r>
              <a:rPr lang="ru-RU" i="1" dirty="0">
                <a:latin typeface="Bookman Old Style" pitchFamily="18" charset="0"/>
              </a:rPr>
              <a:t>…</a:t>
            </a:r>
          </a:p>
        </p:txBody>
      </p:sp>
      <p:pic>
        <p:nvPicPr>
          <p:cNvPr id="38918" name="Picture 6" descr="грибы 00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3142603"/>
            <a:ext cx="3265487" cy="34090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8919" name="WordArt 7"/>
          <p:cNvSpPr>
            <a:spLocks noChangeArrowheads="1" noChangeShapeType="1" noTextEdit="1"/>
          </p:cNvSpPr>
          <p:nvPr/>
        </p:nvSpPr>
        <p:spPr bwMode="auto">
          <a:xfrm>
            <a:off x="4572000" y="3733800"/>
            <a:ext cx="4103688" cy="15113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5400" kern="10">
                <a:ln w="9525">
                  <a:solidFill>
                    <a:srgbClr val="006600"/>
                  </a:solidFill>
                  <a:round/>
                  <a:headEnd/>
                  <a:tailEnd/>
                </a:ln>
                <a:solidFill>
                  <a:srgbClr val="AFFFAF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лисички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800" decel="100000"/>
                                        <p:tgtEl>
                                          <p:spTgt spid="389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animBg="1"/>
      <p:bldP spid="389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Oval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066800" y="685800"/>
            <a:ext cx="2057400" cy="12192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C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8000" b="1">
                <a:solidFill>
                  <a:srgbClr val="00CC00"/>
                </a:solidFill>
              </a:rPr>
              <a:t>3</a:t>
            </a:r>
          </a:p>
        </p:txBody>
      </p:sp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1431925" y="1103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pic>
        <p:nvPicPr>
          <p:cNvPr id="41990" name="Picture 6" descr="грибы 010"/>
          <p:cNvPicPr>
            <a:picLocks noChangeAspect="1" noChangeArrowheads="1"/>
          </p:cNvPicPr>
          <p:nvPr/>
        </p:nvPicPr>
        <p:blipFill>
          <a:blip r:embed="rId3" cstate="print"/>
          <a:srcRect l="19209" r="12323"/>
          <a:stretch>
            <a:fillRect/>
          </a:stretch>
        </p:blipFill>
        <p:spPr bwMode="auto">
          <a:xfrm>
            <a:off x="304800" y="2667000"/>
            <a:ext cx="3598863" cy="3924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199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886200" y="457200"/>
            <a:ext cx="4800600" cy="2438400"/>
          </a:xfrm>
          <a:noFill/>
          <a:ln/>
        </p:spPr>
        <p:txBody>
          <a:bodyPr/>
          <a:lstStyle/>
          <a:p>
            <a:pPr>
              <a:buClr>
                <a:srgbClr val="006600"/>
              </a:buClr>
              <a:buFont typeface="Wingdings" pitchFamily="2" charset="2"/>
              <a:buNone/>
            </a:pPr>
            <a:r>
              <a:rPr lang="ru-RU" i="1" dirty="0">
                <a:solidFill>
                  <a:srgbClr val="0000FF"/>
                </a:solidFill>
                <a:latin typeface="Bookman Old Style" pitchFamily="18" charset="0"/>
              </a:rPr>
              <a:t>В травке на опушке</a:t>
            </a:r>
          </a:p>
          <a:p>
            <a:pPr>
              <a:buClr>
                <a:srgbClr val="006600"/>
              </a:buClr>
              <a:buFont typeface="Wingdings" pitchFamily="2" charset="2"/>
              <a:buNone/>
            </a:pPr>
            <a:r>
              <a:rPr lang="ru-RU" i="1" dirty="0">
                <a:solidFill>
                  <a:srgbClr val="0000FF"/>
                </a:solidFill>
                <a:latin typeface="Bookman Old Style" pitchFamily="18" charset="0"/>
              </a:rPr>
              <a:t> Торчат свиные ушки, </a:t>
            </a:r>
          </a:p>
          <a:p>
            <a:pPr>
              <a:buClr>
                <a:srgbClr val="006600"/>
              </a:buClr>
              <a:buFont typeface="Wingdings" pitchFamily="2" charset="2"/>
              <a:buNone/>
            </a:pPr>
            <a:r>
              <a:rPr lang="ru-RU" i="1" dirty="0">
                <a:solidFill>
                  <a:srgbClr val="0000FF"/>
                </a:solidFill>
                <a:latin typeface="Bookman Old Style" pitchFamily="18" charset="0"/>
              </a:rPr>
              <a:t>А не видно свинки – </a:t>
            </a:r>
          </a:p>
          <a:p>
            <a:pPr>
              <a:buClr>
                <a:srgbClr val="006600"/>
              </a:buClr>
              <a:buFont typeface="Wingdings" pitchFamily="2" charset="2"/>
              <a:buNone/>
            </a:pPr>
            <a:r>
              <a:rPr lang="ru-RU" i="1" dirty="0">
                <a:solidFill>
                  <a:srgbClr val="0000FF"/>
                </a:solidFill>
                <a:latin typeface="Bookman Old Style" pitchFamily="18" charset="0"/>
              </a:rPr>
              <a:t>Ни боков, ни спинки.</a:t>
            </a:r>
          </a:p>
        </p:txBody>
      </p:sp>
      <p:sp>
        <p:nvSpPr>
          <p:cNvPr id="41992" name="WordArt 8"/>
          <p:cNvSpPr>
            <a:spLocks noChangeArrowheads="1" noChangeShapeType="1" noTextEdit="1"/>
          </p:cNvSpPr>
          <p:nvPr/>
        </p:nvSpPr>
        <p:spPr bwMode="auto">
          <a:xfrm>
            <a:off x="4267200" y="3581400"/>
            <a:ext cx="4248150" cy="18637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5400" kern="10">
                <a:ln w="9525">
                  <a:solidFill>
                    <a:srgbClr val="006600"/>
                  </a:solidFill>
                  <a:round/>
                  <a:headEnd/>
                  <a:tailEnd/>
                </a:ln>
                <a:solidFill>
                  <a:srgbClr val="AFFFAF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свинушки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800" decel="100000"/>
                                        <p:tgtEl>
                                          <p:spTgt spid="419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419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419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animBg="1"/>
      <p:bldP spid="4199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Группа 60"/>
          <p:cNvGrpSpPr/>
          <p:nvPr/>
        </p:nvGrpSpPr>
        <p:grpSpPr>
          <a:xfrm>
            <a:off x="304800" y="152400"/>
            <a:ext cx="8534400" cy="6477000"/>
            <a:chOff x="152400" y="228600"/>
            <a:chExt cx="8534400" cy="6477000"/>
          </a:xfrm>
        </p:grpSpPr>
        <p:sp>
          <p:nvSpPr>
            <p:cNvPr id="32770" name="Rectangle 2"/>
            <p:cNvSpPr>
              <a:spLocks noChangeArrowheads="1"/>
            </p:cNvSpPr>
            <p:nvPr/>
          </p:nvSpPr>
          <p:spPr bwMode="auto">
            <a:xfrm>
              <a:off x="152400" y="304800"/>
              <a:ext cx="2514600" cy="914400"/>
            </a:xfrm>
            <a:prstGeom prst="rect">
              <a:avLst/>
            </a:prstGeom>
            <a:solidFill>
              <a:srgbClr val="DEFBDD"/>
            </a:solidFill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ru-RU" sz="32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Общие </a:t>
              </a:r>
            </a:p>
            <a:p>
              <a:pPr algn="ctr"/>
              <a:r>
                <a:rPr lang="ru-RU" sz="32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знания</a:t>
              </a:r>
              <a:endPara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2771" name="Rectangle 3"/>
            <p:cNvSpPr>
              <a:spLocks noChangeArrowheads="1"/>
            </p:cNvSpPr>
            <p:nvPr/>
          </p:nvSpPr>
          <p:spPr bwMode="auto">
            <a:xfrm>
              <a:off x="152400" y="1219200"/>
              <a:ext cx="2514600" cy="914400"/>
            </a:xfrm>
            <a:prstGeom prst="rect">
              <a:avLst/>
            </a:prstGeom>
            <a:solidFill>
              <a:srgbClr val="DEFBDD"/>
            </a:solidFill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ru-RU" sz="3200" b="1" dirty="0" smtClean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Пословицы</a:t>
              </a:r>
              <a:endParaRPr lang="ru-RU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2772" name="Rectangle 4"/>
            <p:cNvSpPr>
              <a:spLocks noChangeArrowheads="1"/>
            </p:cNvSpPr>
            <p:nvPr/>
          </p:nvSpPr>
          <p:spPr bwMode="auto">
            <a:xfrm>
              <a:off x="152400" y="2133600"/>
              <a:ext cx="2514600" cy="914400"/>
            </a:xfrm>
            <a:prstGeom prst="rect">
              <a:avLst/>
            </a:prstGeom>
            <a:solidFill>
              <a:srgbClr val="DEFBDD"/>
            </a:solidFill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ru-RU" sz="3200" b="1" dirty="0">
                  <a:solidFill>
                    <a:srgbClr val="00CC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Счастливое</a:t>
              </a:r>
            </a:p>
            <a:p>
              <a:pPr algn="ctr"/>
              <a:r>
                <a:rPr lang="ru-RU" sz="3200" b="1" dirty="0">
                  <a:solidFill>
                    <a:srgbClr val="00CC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лукошко</a:t>
              </a:r>
            </a:p>
          </p:txBody>
        </p:sp>
        <p:sp>
          <p:nvSpPr>
            <p:cNvPr id="32773" name="Rectangle 5"/>
            <p:cNvSpPr>
              <a:spLocks noChangeArrowheads="1"/>
            </p:cNvSpPr>
            <p:nvPr/>
          </p:nvSpPr>
          <p:spPr bwMode="auto">
            <a:xfrm>
              <a:off x="2667000" y="2133600"/>
              <a:ext cx="914400" cy="914400"/>
            </a:xfrm>
            <a:prstGeom prst="rect">
              <a:avLst/>
            </a:prstGeom>
            <a:solidFill>
              <a:srgbClr val="DEFBDD"/>
            </a:solidFill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ru-RU" sz="6000" b="1" dirty="0">
                  <a:solidFill>
                    <a:srgbClr val="00CC00"/>
                  </a:solidFill>
                  <a:hlinkClick r:id="rId2" action="ppaction://hlinksldjump"/>
                </a:rPr>
                <a:t>1</a:t>
              </a:r>
              <a:endParaRPr lang="ru-RU" sz="6000" b="1" dirty="0">
                <a:solidFill>
                  <a:srgbClr val="00CC00"/>
                </a:solidFill>
              </a:endParaRPr>
            </a:p>
          </p:txBody>
        </p:sp>
        <p:sp>
          <p:nvSpPr>
            <p:cNvPr id="32774" name="Rectangle 6"/>
            <p:cNvSpPr>
              <a:spLocks noChangeArrowheads="1"/>
            </p:cNvSpPr>
            <p:nvPr/>
          </p:nvSpPr>
          <p:spPr bwMode="auto">
            <a:xfrm>
              <a:off x="2667000" y="1219200"/>
              <a:ext cx="914400" cy="914400"/>
            </a:xfrm>
            <a:prstGeom prst="rect">
              <a:avLst/>
            </a:prstGeom>
            <a:solidFill>
              <a:srgbClr val="DEFBDD"/>
            </a:solidFill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ru-RU" sz="6000" b="1" dirty="0">
                  <a:solidFill>
                    <a:schemeClr val="accent2"/>
                  </a:solidFill>
                  <a:hlinkClick r:id="rId3" action="ppaction://hlinksldjump"/>
                </a:rPr>
                <a:t>1</a:t>
              </a:r>
              <a:endParaRPr lang="ru-RU" sz="6000" b="1" dirty="0">
                <a:solidFill>
                  <a:schemeClr val="accent2"/>
                </a:solidFill>
              </a:endParaRPr>
            </a:p>
          </p:txBody>
        </p:sp>
        <p:sp>
          <p:nvSpPr>
            <p:cNvPr id="32775" name="Rectangle 7"/>
            <p:cNvSpPr>
              <a:spLocks noChangeArrowheads="1"/>
            </p:cNvSpPr>
            <p:nvPr/>
          </p:nvSpPr>
          <p:spPr bwMode="auto">
            <a:xfrm>
              <a:off x="2667000" y="304800"/>
              <a:ext cx="914400" cy="914400"/>
            </a:xfrm>
            <a:prstGeom prst="rect">
              <a:avLst/>
            </a:prstGeom>
            <a:solidFill>
              <a:srgbClr val="DEFBDD"/>
            </a:solidFill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ru-RU" sz="6000" b="1" dirty="0">
                  <a:solidFill>
                    <a:srgbClr val="FFFF00"/>
                  </a:solidFill>
                  <a:hlinkClick r:id="rId4" action="ppaction://hlinksldjump"/>
                </a:rPr>
                <a:t>1</a:t>
              </a:r>
              <a:endParaRPr lang="ru-RU" sz="6000" b="1" dirty="0">
                <a:solidFill>
                  <a:srgbClr val="FFFF00"/>
                </a:solidFill>
              </a:endParaRPr>
            </a:p>
          </p:txBody>
        </p:sp>
        <p:sp>
          <p:nvSpPr>
            <p:cNvPr id="32776" name="Rectangle 8"/>
            <p:cNvSpPr>
              <a:spLocks noChangeArrowheads="1"/>
            </p:cNvSpPr>
            <p:nvPr/>
          </p:nvSpPr>
          <p:spPr bwMode="auto">
            <a:xfrm>
              <a:off x="3581400" y="2133600"/>
              <a:ext cx="914400" cy="914400"/>
            </a:xfrm>
            <a:prstGeom prst="rect">
              <a:avLst/>
            </a:prstGeom>
            <a:solidFill>
              <a:srgbClr val="DEFBDD"/>
            </a:solidFill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ru-RU" sz="6000" b="1" dirty="0">
                  <a:solidFill>
                    <a:srgbClr val="00CC00"/>
                  </a:solidFill>
                  <a:hlinkClick r:id="rId5" action="ppaction://hlinksldjump"/>
                </a:rPr>
                <a:t>2</a:t>
              </a:r>
              <a:endParaRPr lang="ru-RU" sz="6000" b="1" dirty="0">
                <a:solidFill>
                  <a:srgbClr val="00CC00"/>
                </a:solidFill>
              </a:endParaRPr>
            </a:p>
          </p:txBody>
        </p:sp>
        <p:sp>
          <p:nvSpPr>
            <p:cNvPr id="32777" name="Rectangle 9"/>
            <p:cNvSpPr>
              <a:spLocks noChangeArrowheads="1"/>
            </p:cNvSpPr>
            <p:nvPr/>
          </p:nvSpPr>
          <p:spPr bwMode="auto">
            <a:xfrm>
              <a:off x="3581400" y="1219200"/>
              <a:ext cx="914400" cy="914400"/>
            </a:xfrm>
            <a:prstGeom prst="rect">
              <a:avLst/>
            </a:prstGeom>
            <a:solidFill>
              <a:srgbClr val="DEFBDD"/>
            </a:solidFill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ru-RU" sz="6000" b="1" dirty="0">
                  <a:solidFill>
                    <a:schemeClr val="accent2"/>
                  </a:solidFill>
                  <a:hlinkClick r:id="rId6" action="ppaction://hlinksldjump"/>
                </a:rPr>
                <a:t>2</a:t>
              </a:r>
              <a:endParaRPr lang="ru-RU" sz="6000" b="1" dirty="0">
                <a:solidFill>
                  <a:schemeClr val="accent2"/>
                </a:solidFill>
              </a:endParaRPr>
            </a:p>
          </p:txBody>
        </p:sp>
        <p:sp>
          <p:nvSpPr>
            <p:cNvPr id="32778" name="Rectangle 10"/>
            <p:cNvSpPr>
              <a:spLocks noChangeArrowheads="1"/>
            </p:cNvSpPr>
            <p:nvPr/>
          </p:nvSpPr>
          <p:spPr bwMode="auto">
            <a:xfrm>
              <a:off x="3581400" y="304800"/>
              <a:ext cx="914400" cy="914400"/>
            </a:xfrm>
            <a:prstGeom prst="rect">
              <a:avLst/>
            </a:prstGeom>
            <a:solidFill>
              <a:srgbClr val="DEFBDD"/>
            </a:solidFill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ru-RU" sz="6000" b="1" dirty="0">
                  <a:solidFill>
                    <a:srgbClr val="FFFF00"/>
                  </a:solidFill>
                  <a:hlinkClick r:id="rId7" action="ppaction://hlinksldjump"/>
                </a:rPr>
                <a:t>2</a:t>
              </a:r>
              <a:endParaRPr lang="ru-RU" sz="6000" b="1" dirty="0">
                <a:solidFill>
                  <a:srgbClr val="FFFF00"/>
                </a:solidFill>
              </a:endParaRPr>
            </a:p>
          </p:txBody>
        </p:sp>
        <p:sp>
          <p:nvSpPr>
            <p:cNvPr id="32779" name="Rectangle 11"/>
            <p:cNvSpPr>
              <a:spLocks noChangeArrowheads="1"/>
            </p:cNvSpPr>
            <p:nvPr/>
          </p:nvSpPr>
          <p:spPr bwMode="auto">
            <a:xfrm>
              <a:off x="4495800" y="2133600"/>
              <a:ext cx="838200" cy="914400"/>
            </a:xfrm>
            <a:prstGeom prst="rect">
              <a:avLst/>
            </a:prstGeom>
            <a:solidFill>
              <a:srgbClr val="DEFBDD"/>
            </a:solidFill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ru-RU" sz="6000" b="1" dirty="0">
                  <a:solidFill>
                    <a:srgbClr val="00CC00"/>
                  </a:solidFill>
                  <a:hlinkClick r:id="rId8" action="ppaction://hlinksldjump"/>
                </a:rPr>
                <a:t>3</a:t>
              </a:r>
              <a:endParaRPr lang="ru-RU" sz="6000" b="1" dirty="0">
                <a:solidFill>
                  <a:srgbClr val="00CC00"/>
                </a:solidFill>
              </a:endParaRPr>
            </a:p>
          </p:txBody>
        </p:sp>
        <p:sp>
          <p:nvSpPr>
            <p:cNvPr id="32780" name="Rectangle 12"/>
            <p:cNvSpPr>
              <a:spLocks noChangeArrowheads="1"/>
            </p:cNvSpPr>
            <p:nvPr/>
          </p:nvSpPr>
          <p:spPr bwMode="auto">
            <a:xfrm>
              <a:off x="4495800" y="1219200"/>
              <a:ext cx="838200" cy="914400"/>
            </a:xfrm>
            <a:prstGeom prst="rect">
              <a:avLst/>
            </a:prstGeom>
            <a:solidFill>
              <a:srgbClr val="DEFBDD"/>
            </a:solidFill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ru-RU" sz="6000" b="1" dirty="0">
                  <a:solidFill>
                    <a:schemeClr val="accent2"/>
                  </a:solidFill>
                  <a:hlinkClick r:id="rId9" action="ppaction://hlinksldjump"/>
                </a:rPr>
                <a:t>3</a:t>
              </a:r>
              <a:endParaRPr lang="ru-RU" sz="6000" b="1" dirty="0">
                <a:solidFill>
                  <a:schemeClr val="accent2"/>
                </a:solidFill>
              </a:endParaRPr>
            </a:p>
          </p:txBody>
        </p:sp>
        <p:sp>
          <p:nvSpPr>
            <p:cNvPr id="32781" name="Rectangle 13"/>
            <p:cNvSpPr>
              <a:spLocks noChangeArrowheads="1"/>
            </p:cNvSpPr>
            <p:nvPr/>
          </p:nvSpPr>
          <p:spPr bwMode="auto">
            <a:xfrm>
              <a:off x="4495800" y="304800"/>
              <a:ext cx="838200" cy="914400"/>
            </a:xfrm>
            <a:prstGeom prst="rect">
              <a:avLst/>
            </a:prstGeom>
            <a:solidFill>
              <a:srgbClr val="DEFBDD"/>
            </a:solidFill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ru-RU" sz="6000" b="1" dirty="0">
                  <a:solidFill>
                    <a:srgbClr val="FFFF00"/>
                  </a:solidFill>
                  <a:hlinkClick r:id="rId10" action="ppaction://hlinksldjump"/>
                </a:rPr>
                <a:t>3</a:t>
              </a:r>
              <a:endParaRPr lang="ru-RU" sz="6000" b="1" dirty="0">
                <a:solidFill>
                  <a:srgbClr val="FFFF00"/>
                </a:solidFill>
              </a:endParaRPr>
            </a:p>
          </p:txBody>
        </p:sp>
        <p:sp>
          <p:nvSpPr>
            <p:cNvPr id="32783" name="Rectangle 15"/>
            <p:cNvSpPr>
              <a:spLocks noChangeArrowheads="1"/>
            </p:cNvSpPr>
            <p:nvPr/>
          </p:nvSpPr>
          <p:spPr bwMode="auto">
            <a:xfrm>
              <a:off x="152400" y="3048000"/>
              <a:ext cx="2514600" cy="914400"/>
            </a:xfrm>
            <a:prstGeom prst="rect">
              <a:avLst/>
            </a:prstGeom>
            <a:solidFill>
              <a:srgbClr val="DEFBDD"/>
            </a:solidFill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ru-RU" sz="3200" b="1" dirty="0" smtClean="0">
                  <a:solidFill>
                    <a:srgbClr val="E5112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Математика</a:t>
              </a:r>
              <a:endParaRPr lang="ru-RU" sz="3200" b="1" dirty="0">
                <a:solidFill>
                  <a:srgbClr val="E5112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2784" name="Rectangle 16"/>
            <p:cNvSpPr>
              <a:spLocks noChangeArrowheads="1"/>
            </p:cNvSpPr>
            <p:nvPr/>
          </p:nvSpPr>
          <p:spPr bwMode="auto">
            <a:xfrm>
              <a:off x="152400" y="3962400"/>
              <a:ext cx="2514600" cy="914400"/>
            </a:xfrm>
            <a:prstGeom prst="rect">
              <a:avLst/>
            </a:prstGeom>
            <a:solidFill>
              <a:srgbClr val="DEFBDD"/>
            </a:solidFill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ru-RU" sz="3200" b="1" dirty="0" smtClean="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Животные</a:t>
              </a:r>
              <a:endParaRPr lang="ru-RU" sz="3200" b="1" dirty="0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32785" name="Rectangle 17"/>
            <p:cNvSpPr>
              <a:spLocks noChangeArrowheads="1"/>
            </p:cNvSpPr>
            <p:nvPr/>
          </p:nvSpPr>
          <p:spPr bwMode="auto">
            <a:xfrm>
              <a:off x="152400" y="4876800"/>
              <a:ext cx="2514600" cy="914400"/>
            </a:xfrm>
            <a:prstGeom prst="rect">
              <a:avLst/>
            </a:prstGeom>
            <a:solidFill>
              <a:srgbClr val="DEFBDD"/>
            </a:solidFill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ru-RU" sz="3200" b="1" dirty="0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   </a:t>
              </a:r>
              <a:r>
                <a:rPr lang="ru-RU" sz="3200" b="1" dirty="0" smtClean="0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Русский</a:t>
              </a:r>
            </a:p>
            <a:p>
              <a:pPr algn="ctr"/>
              <a:r>
                <a:rPr lang="ru-RU" sz="3200" b="1" dirty="0" smtClean="0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язык</a:t>
              </a:r>
              <a:endParaRPr lang="ru-RU" sz="32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2786" name="Rectangle 18"/>
            <p:cNvSpPr>
              <a:spLocks noChangeArrowheads="1"/>
            </p:cNvSpPr>
            <p:nvPr/>
          </p:nvSpPr>
          <p:spPr bwMode="auto">
            <a:xfrm>
              <a:off x="152400" y="5791200"/>
              <a:ext cx="2514600" cy="914400"/>
            </a:xfrm>
            <a:prstGeom prst="rect">
              <a:avLst/>
            </a:prstGeom>
            <a:solidFill>
              <a:srgbClr val="DEFBDD"/>
            </a:solidFill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ru-RU" sz="3200" b="1" dirty="0" smtClean="0">
                  <a:solidFill>
                    <a:srgbClr val="2707AD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Жилище</a:t>
              </a:r>
              <a:endParaRPr lang="ru-RU" sz="3200" b="1" dirty="0">
                <a:solidFill>
                  <a:srgbClr val="2707AD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2787" name="Rectangle 19"/>
            <p:cNvSpPr>
              <a:spLocks noChangeArrowheads="1"/>
            </p:cNvSpPr>
            <p:nvPr/>
          </p:nvSpPr>
          <p:spPr bwMode="auto">
            <a:xfrm>
              <a:off x="2667000" y="3048000"/>
              <a:ext cx="914400" cy="914400"/>
            </a:xfrm>
            <a:prstGeom prst="rect">
              <a:avLst/>
            </a:prstGeom>
            <a:solidFill>
              <a:srgbClr val="DEFBDD"/>
            </a:solidFill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ru-RU" sz="6000" b="1" dirty="0">
                  <a:solidFill>
                    <a:srgbClr val="FFFF00"/>
                  </a:solidFill>
                  <a:hlinkClick r:id="rId11" action="ppaction://hlinksldjump"/>
                </a:rPr>
                <a:t>1</a:t>
              </a:r>
              <a:endParaRPr lang="ru-RU" sz="6000" b="1" dirty="0">
                <a:solidFill>
                  <a:srgbClr val="FFFF00"/>
                </a:solidFill>
              </a:endParaRPr>
            </a:p>
          </p:txBody>
        </p:sp>
        <p:sp>
          <p:nvSpPr>
            <p:cNvPr id="32788" name="Rectangle 20"/>
            <p:cNvSpPr>
              <a:spLocks noChangeArrowheads="1"/>
            </p:cNvSpPr>
            <p:nvPr/>
          </p:nvSpPr>
          <p:spPr bwMode="auto">
            <a:xfrm>
              <a:off x="2667000" y="3962400"/>
              <a:ext cx="914400" cy="914400"/>
            </a:xfrm>
            <a:prstGeom prst="rect">
              <a:avLst/>
            </a:prstGeom>
            <a:solidFill>
              <a:srgbClr val="DEFBDD"/>
            </a:solidFill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ru-RU" sz="6000" b="1" dirty="0">
                  <a:solidFill>
                    <a:srgbClr val="FFFF00"/>
                  </a:solidFill>
                  <a:hlinkClick r:id="rId12" action="ppaction://hlinksldjump"/>
                </a:rPr>
                <a:t>1</a:t>
              </a:r>
              <a:endParaRPr lang="ru-RU" sz="6000" b="1" dirty="0">
                <a:solidFill>
                  <a:srgbClr val="FFFF00"/>
                </a:solidFill>
              </a:endParaRPr>
            </a:p>
          </p:txBody>
        </p:sp>
        <p:sp>
          <p:nvSpPr>
            <p:cNvPr id="32789" name="Rectangle 21"/>
            <p:cNvSpPr>
              <a:spLocks noChangeArrowheads="1"/>
            </p:cNvSpPr>
            <p:nvPr/>
          </p:nvSpPr>
          <p:spPr bwMode="auto">
            <a:xfrm>
              <a:off x="2667000" y="4876800"/>
              <a:ext cx="914400" cy="914400"/>
            </a:xfrm>
            <a:prstGeom prst="rect">
              <a:avLst/>
            </a:prstGeom>
            <a:solidFill>
              <a:srgbClr val="DEFBDD"/>
            </a:solidFill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ru-RU" sz="6000" b="1" dirty="0">
                  <a:solidFill>
                    <a:srgbClr val="FFFF00"/>
                  </a:solidFill>
                  <a:hlinkClick r:id="rId13" action="ppaction://hlinksldjump"/>
                </a:rPr>
                <a:t>1</a:t>
              </a:r>
              <a:endParaRPr lang="ru-RU" sz="6000" b="1" dirty="0">
                <a:solidFill>
                  <a:srgbClr val="FFFF00"/>
                </a:solidFill>
              </a:endParaRPr>
            </a:p>
          </p:txBody>
        </p:sp>
        <p:sp>
          <p:nvSpPr>
            <p:cNvPr id="32790" name="Rectangle 22"/>
            <p:cNvSpPr>
              <a:spLocks noChangeArrowheads="1"/>
            </p:cNvSpPr>
            <p:nvPr/>
          </p:nvSpPr>
          <p:spPr bwMode="auto">
            <a:xfrm>
              <a:off x="2667000" y="5791200"/>
              <a:ext cx="914400" cy="914400"/>
            </a:xfrm>
            <a:prstGeom prst="rect">
              <a:avLst/>
            </a:prstGeom>
            <a:solidFill>
              <a:srgbClr val="DEFBDD"/>
            </a:solidFill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ru-RU" sz="6000" b="1" dirty="0">
                  <a:solidFill>
                    <a:srgbClr val="FFFF00"/>
                  </a:solidFill>
                  <a:hlinkClick r:id="rId14" action="ppaction://hlinksldjump"/>
                </a:rPr>
                <a:t>1</a:t>
              </a:r>
              <a:endParaRPr lang="ru-RU" sz="6000" b="1" dirty="0">
                <a:solidFill>
                  <a:srgbClr val="FFFF00"/>
                </a:solidFill>
              </a:endParaRPr>
            </a:p>
          </p:txBody>
        </p:sp>
        <p:sp>
          <p:nvSpPr>
            <p:cNvPr id="32791" name="Rectangle 23"/>
            <p:cNvSpPr>
              <a:spLocks noChangeArrowheads="1"/>
            </p:cNvSpPr>
            <p:nvPr/>
          </p:nvSpPr>
          <p:spPr bwMode="auto">
            <a:xfrm>
              <a:off x="3581400" y="3048000"/>
              <a:ext cx="914400" cy="914400"/>
            </a:xfrm>
            <a:prstGeom prst="rect">
              <a:avLst/>
            </a:prstGeom>
            <a:solidFill>
              <a:srgbClr val="DEFBDD"/>
            </a:solidFill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ru-RU" sz="6000" b="1" dirty="0">
                  <a:solidFill>
                    <a:srgbClr val="FFFF00"/>
                  </a:solidFill>
                  <a:hlinkClick r:id="rId15" action="ppaction://hlinksldjump"/>
                </a:rPr>
                <a:t>2</a:t>
              </a:r>
              <a:endParaRPr lang="ru-RU" sz="6000" b="1" dirty="0">
                <a:solidFill>
                  <a:srgbClr val="FFFF00"/>
                </a:solidFill>
              </a:endParaRPr>
            </a:p>
          </p:txBody>
        </p:sp>
        <p:sp>
          <p:nvSpPr>
            <p:cNvPr id="32792" name="Rectangle 24"/>
            <p:cNvSpPr>
              <a:spLocks noChangeArrowheads="1"/>
            </p:cNvSpPr>
            <p:nvPr/>
          </p:nvSpPr>
          <p:spPr bwMode="auto">
            <a:xfrm>
              <a:off x="3581400" y="3962400"/>
              <a:ext cx="914400" cy="914400"/>
            </a:xfrm>
            <a:prstGeom prst="rect">
              <a:avLst/>
            </a:prstGeom>
            <a:solidFill>
              <a:srgbClr val="DEFBDD"/>
            </a:solidFill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ru-RU" sz="6000" b="1" dirty="0">
                  <a:solidFill>
                    <a:srgbClr val="FFFF00"/>
                  </a:solidFill>
                  <a:hlinkClick r:id="rId16" action="ppaction://hlinksldjump"/>
                </a:rPr>
                <a:t>2</a:t>
              </a:r>
              <a:endParaRPr lang="ru-RU" sz="6000" b="1" dirty="0">
                <a:solidFill>
                  <a:srgbClr val="FFFF00"/>
                </a:solidFill>
              </a:endParaRPr>
            </a:p>
          </p:txBody>
        </p:sp>
        <p:sp>
          <p:nvSpPr>
            <p:cNvPr id="32793" name="Rectangle 25"/>
            <p:cNvSpPr>
              <a:spLocks noChangeArrowheads="1"/>
            </p:cNvSpPr>
            <p:nvPr/>
          </p:nvSpPr>
          <p:spPr bwMode="auto">
            <a:xfrm>
              <a:off x="3581400" y="4876800"/>
              <a:ext cx="914400" cy="914400"/>
            </a:xfrm>
            <a:prstGeom prst="rect">
              <a:avLst/>
            </a:prstGeom>
            <a:solidFill>
              <a:srgbClr val="DEFBDD"/>
            </a:solidFill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ru-RU" sz="6000" b="1" dirty="0">
                  <a:solidFill>
                    <a:srgbClr val="FFFF00"/>
                  </a:solidFill>
                  <a:hlinkClick r:id="rId17" action="ppaction://hlinksldjump"/>
                </a:rPr>
                <a:t>2</a:t>
              </a:r>
              <a:endParaRPr lang="ru-RU" sz="6000" b="1" dirty="0">
                <a:solidFill>
                  <a:srgbClr val="FFFF00"/>
                </a:solidFill>
              </a:endParaRPr>
            </a:p>
          </p:txBody>
        </p:sp>
        <p:sp>
          <p:nvSpPr>
            <p:cNvPr id="32794" name="Rectangle 26"/>
            <p:cNvSpPr>
              <a:spLocks noChangeArrowheads="1"/>
            </p:cNvSpPr>
            <p:nvPr/>
          </p:nvSpPr>
          <p:spPr bwMode="auto">
            <a:xfrm>
              <a:off x="3581400" y="5791200"/>
              <a:ext cx="914400" cy="914400"/>
            </a:xfrm>
            <a:prstGeom prst="rect">
              <a:avLst/>
            </a:prstGeom>
            <a:solidFill>
              <a:srgbClr val="DEFBDD"/>
            </a:solidFill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ru-RU" sz="6000" b="1" dirty="0">
                  <a:solidFill>
                    <a:srgbClr val="FFFF00"/>
                  </a:solidFill>
                  <a:hlinkClick r:id="rId18" action="ppaction://hlinksldjump"/>
                </a:rPr>
                <a:t>2</a:t>
              </a:r>
              <a:endParaRPr lang="ru-RU" sz="6000" b="1" dirty="0">
                <a:solidFill>
                  <a:srgbClr val="FFFF00"/>
                </a:solidFill>
              </a:endParaRPr>
            </a:p>
          </p:txBody>
        </p:sp>
        <p:sp>
          <p:nvSpPr>
            <p:cNvPr id="32795" name="Rectangle 27"/>
            <p:cNvSpPr>
              <a:spLocks noChangeArrowheads="1"/>
            </p:cNvSpPr>
            <p:nvPr/>
          </p:nvSpPr>
          <p:spPr bwMode="auto">
            <a:xfrm>
              <a:off x="4495800" y="3048000"/>
              <a:ext cx="838200" cy="914400"/>
            </a:xfrm>
            <a:prstGeom prst="rect">
              <a:avLst/>
            </a:prstGeom>
            <a:solidFill>
              <a:srgbClr val="DEFBDD"/>
            </a:solidFill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ru-RU" sz="6000" b="1" dirty="0">
                  <a:solidFill>
                    <a:srgbClr val="FFFF00"/>
                  </a:solidFill>
                  <a:hlinkClick r:id="rId19" action="ppaction://hlinksldjump"/>
                </a:rPr>
                <a:t>3</a:t>
              </a:r>
              <a:endParaRPr lang="ru-RU" sz="6000" b="1" dirty="0">
                <a:solidFill>
                  <a:srgbClr val="FFFF00"/>
                </a:solidFill>
              </a:endParaRPr>
            </a:p>
          </p:txBody>
        </p:sp>
        <p:sp>
          <p:nvSpPr>
            <p:cNvPr id="32796" name="Rectangle 28"/>
            <p:cNvSpPr>
              <a:spLocks noChangeArrowheads="1"/>
            </p:cNvSpPr>
            <p:nvPr/>
          </p:nvSpPr>
          <p:spPr bwMode="auto">
            <a:xfrm>
              <a:off x="4495800" y="3962400"/>
              <a:ext cx="838200" cy="914400"/>
            </a:xfrm>
            <a:prstGeom prst="rect">
              <a:avLst/>
            </a:prstGeom>
            <a:solidFill>
              <a:srgbClr val="DEFBDD"/>
            </a:solidFill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ru-RU" sz="6000" b="1" dirty="0">
                  <a:solidFill>
                    <a:srgbClr val="FFFF00"/>
                  </a:solidFill>
                  <a:hlinkClick r:id="rId20" action="ppaction://hlinksldjump"/>
                </a:rPr>
                <a:t>3</a:t>
              </a:r>
              <a:endParaRPr lang="ru-RU" sz="6000" b="1" dirty="0">
                <a:solidFill>
                  <a:srgbClr val="FFFF00"/>
                </a:solidFill>
              </a:endParaRPr>
            </a:p>
          </p:txBody>
        </p:sp>
        <p:sp>
          <p:nvSpPr>
            <p:cNvPr id="32797" name="Rectangle 29"/>
            <p:cNvSpPr>
              <a:spLocks noChangeArrowheads="1"/>
            </p:cNvSpPr>
            <p:nvPr/>
          </p:nvSpPr>
          <p:spPr bwMode="auto">
            <a:xfrm>
              <a:off x="4495800" y="5791200"/>
              <a:ext cx="838200" cy="914400"/>
            </a:xfrm>
            <a:prstGeom prst="rect">
              <a:avLst/>
            </a:prstGeom>
            <a:solidFill>
              <a:srgbClr val="DEFBDD"/>
            </a:solidFill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ru-RU" sz="6000" b="1" dirty="0">
                  <a:solidFill>
                    <a:srgbClr val="FFFF00"/>
                  </a:solidFill>
                  <a:hlinkClick r:id="rId21" action="ppaction://hlinksldjump"/>
                </a:rPr>
                <a:t>3</a:t>
              </a:r>
              <a:endParaRPr lang="ru-RU" sz="6000" b="1" dirty="0">
                <a:solidFill>
                  <a:srgbClr val="FFFF00"/>
                </a:solidFill>
              </a:endParaRPr>
            </a:p>
          </p:txBody>
        </p:sp>
        <p:sp>
          <p:nvSpPr>
            <p:cNvPr id="32798" name="Rectangle 30"/>
            <p:cNvSpPr>
              <a:spLocks noChangeArrowheads="1"/>
            </p:cNvSpPr>
            <p:nvPr/>
          </p:nvSpPr>
          <p:spPr bwMode="auto">
            <a:xfrm>
              <a:off x="4495800" y="4876800"/>
              <a:ext cx="838200" cy="914400"/>
            </a:xfrm>
            <a:prstGeom prst="rect">
              <a:avLst/>
            </a:prstGeom>
            <a:solidFill>
              <a:srgbClr val="DEFBDD"/>
            </a:solidFill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ru-RU" sz="6000" b="1" dirty="0">
                  <a:solidFill>
                    <a:srgbClr val="FFFF00"/>
                  </a:solidFill>
                  <a:hlinkClick r:id="rId22" action="ppaction://hlinksldjump"/>
                </a:rPr>
                <a:t>3</a:t>
              </a:r>
              <a:endParaRPr lang="ru-RU" sz="6000" b="1" dirty="0">
                <a:solidFill>
                  <a:srgbClr val="FFFF00"/>
                </a:solidFill>
              </a:endParaRPr>
            </a:p>
          </p:txBody>
        </p:sp>
        <p:sp>
          <p:nvSpPr>
            <p:cNvPr id="32799" name="Rectangle 31"/>
            <p:cNvSpPr>
              <a:spLocks noChangeArrowheads="1"/>
            </p:cNvSpPr>
            <p:nvPr/>
          </p:nvSpPr>
          <p:spPr bwMode="auto">
            <a:xfrm>
              <a:off x="5334000" y="304800"/>
              <a:ext cx="838200" cy="914400"/>
            </a:xfrm>
            <a:prstGeom prst="rect">
              <a:avLst/>
            </a:prstGeom>
            <a:solidFill>
              <a:srgbClr val="DEFBDD"/>
            </a:solidFill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ru-RU" sz="6000" b="1" dirty="0">
                  <a:solidFill>
                    <a:srgbClr val="FFFF00"/>
                  </a:solidFill>
                  <a:hlinkClick r:id="rId23" action="ppaction://hlinksldjump"/>
                </a:rPr>
                <a:t>4</a:t>
              </a:r>
              <a:endParaRPr lang="ru-RU" sz="6000" b="1" dirty="0">
                <a:solidFill>
                  <a:srgbClr val="FFFF00"/>
                </a:solidFill>
              </a:endParaRPr>
            </a:p>
          </p:txBody>
        </p:sp>
        <p:sp>
          <p:nvSpPr>
            <p:cNvPr id="32800" name="Rectangle 32"/>
            <p:cNvSpPr>
              <a:spLocks noChangeArrowheads="1"/>
            </p:cNvSpPr>
            <p:nvPr/>
          </p:nvSpPr>
          <p:spPr bwMode="auto">
            <a:xfrm>
              <a:off x="5334000" y="1219200"/>
              <a:ext cx="838200" cy="914400"/>
            </a:xfrm>
            <a:prstGeom prst="rect">
              <a:avLst/>
            </a:prstGeom>
            <a:solidFill>
              <a:srgbClr val="DEFBDD"/>
            </a:solidFill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ru-RU" sz="6000" b="1" dirty="0">
                  <a:solidFill>
                    <a:srgbClr val="FFFF00"/>
                  </a:solidFill>
                  <a:hlinkClick r:id="rId24" action="ppaction://hlinksldjump"/>
                </a:rPr>
                <a:t>4</a:t>
              </a:r>
              <a:endParaRPr lang="ru-RU" sz="6000" b="1" dirty="0">
                <a:solidFill>
                  <a:srgbClr val="FFFF00"/>
                </a:solidFill>
              </a:endParaRPr>
            </a:p>
          </p:txBody>
        </p:sp>
        <p:sp>
          <p:nvSpPr>
            <p:cNvPr id="32801" name="Rectangle 33"/>
            <p:cNvSpPr>
              <a:spLocks noChangeArrowheads="1"/>
            </p:cNvSpPr>
            <p:nvPr/>
          </p:nvSpPr>
          <p:spPr bwMode="auto">
            <a:xfrm>
              <a:off x="6172200" y="1219200"/>
              <a:ext cx="838200" cy="914400"/>
            </a:xfrm>
            <a:prstGeom prst="rect">
              <a:avLst/>
            </a:prstGeom>
            <a:solidFill>
              <a:srgbClr val="DEFBDD"/>
            </a:solidFill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ru-RU" sz="6000" b="1" dirty="0">
                  <a:solidFill>
                    <a:srgbClr val="FFFF00"/>
                  </a:solidFill>
                  <a:hlinkClick r:id="rId25" action="ppaction://hlinksldjump"/>
                </a:rPr>
                <a:t>5</a:t>
              </a:r>
              <a:endParaRPr lang="ru-RU" sz="6000" b="1" dirty="0">
                <a:solidFill>
                  <a:srgbClr val="FFFF00"/>
                </a:solidFill>
              </a:endParaRPr>
            </a:p>
          </p:txBody>
        </p:sp>
        <p:sp>
          <p:nvSpPr>
            <p:cNvPr id="32802" name="Rectangle 34"/>
            <p:cNvSpPr>
              <a:spLocks noChangeArrowheads="1"/>
            </p:cNvSpPr>
            <p:nvPr/>
          </p:nvSpPr>
          <p:spPr bwMode="auto">
            <a:xfrm>
              <a:off x="6172200" y="304800"/>
              <a:ext cx="838200" cy="914400"/>
            </a:xfrm>
            <a:prstGeom prst="rect">
              <a:avLst/>
            </a:prstGeom>
            <a:solidFill>
              <a:srgbClr val="DEFBDD"/>
            </a:solidFill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ru-RU" sz="6000" b="1" dirty="0">
                  <a:solidFill>
                    <a:srgbClr val="FFFF00"/>
                  </a:solidFill>
                  <a:hlinkClick r:id="rId26" action="ppaction://hlinksldjump"/>
                </a:rPr>
                <a:t>5</a:t>
              </a:r>
              <a:endParaRPr lang="ru-RU" sz="6000" b="1" dirty="0">
                <a:solidFill>
                  <a:srgbClr val="FFFF00"/>
                </a:solidFill>
              </a:endParaRPr>
            </a:p>
          </p:txBody>
        </p:sp>
        <p:sp>
          <p:nvSpPr>
            <p:cNvPr id="32803" name="Rectangle 35"/>
            <p:cNvSpPr>
              <a:spLocks noChangeArrowheads="1"/>
            </p:cNvSpPr>
            <p:nvPr/>
          </p:nvSpPr>
          <p:spPr bwMode="auto">
            <a:xfrm>
              <a:off x="6172200" y="2133600"/>
              <a:ext cx="838200" cy="914400"/>
            </a:xfrm>
            <a:prstGeom prst="rect">
              <a:avLst/>
            </a:prstGeom>
            <a:solidFill>
              <a:srgbClr val="DEFBDD"/>
            </a:solidFill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ru-RU" sz="6000" b="1" dirty="0">
                  <a:solidFill>
                    <a:srgbClr val="FFFF00"/>
                  </a:solidFill>
                  <a:hlinkClick r:id="rId27" action="ppaction://hlinksldjump"/>
                </a:rPr>
                <a:t>5</a:t>
              </a:r>
              <a:endParaRPr lang="ru-RU" sz="6000" b="1" dirty="0">
                <a:solidFill>
                  <a:srgbClr val="FFFF00"/>
                </a:solidFill>
              </a:endParaRPr>
            </a:p>
          </p:txBody>
        </p:sp>
        <p:sp>
          <p:nvSpPr>
            <p:cNvPr id="32804" name="Rectangle 36"/>
            <p:cNvSpPr>
              <a:spLocks noChangeArrowheads="1"/>
            </p:cNvSpPr>
            <p:nvPr/>
          </p:nvSpPr>
          <p:spPr bwMode="auto">
            <a:xfrm>
              <a:off x="6172200" y="3048000"/>
              <a:ext cx="838200" cy="914400"/>
            </a:xfrm>
            <a:prstGeom prst="rect">
              <a:avLst/>
            </a:prstGeom>
            <a:solidFill>
              <a:srgbClr val="DEFBDD"/>
            </a:solidFill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ru-RU" sz="6000" b="1" dirty="0">
                  <a:solidFill>
                    <a:srgbClr val="FFFF00"/>
                  </a:solidFill>
                  <a:hlinkClick r:id="rId28" action="ppaction://hlinksldjump"/>
                </a:rPr>
                <a:t>5</a:t>
              </a:r>
              <a:endParaRPr lang="ru-RU" sz="6000" b="1" dirty="0">
                <a:solidFill>
                  <a:srgbClr val="FFFF00"/>
                </a:solidFill>
              </a:endParaRPr>
            </a:p>
          </p:txBody>
        </p:sp>
        <p:sp>
          <p:nvSpPr>
            <p:cNvPr id="32805" name="Rectangle 37"/>
            <p:cNvSpPr>
              <a:spLocks noChangeArrowheads="1"/>
            </p:cNvSpPr>
            <p:nvPr/>
          </p:nvSpPr>
          <p:spPr bwMode="auto">
            <a:xfrm>
              <a:off x="6172200" y="5791200"/>
              <a:ext cx="838200" cy="914400"/>
            </a:xfrm>
            <a:prstGeom prst="rect">
              <a:avLst/>
            </a:prstGeom>
            <a:solidFill>
              <a:srgbClr val="DEFBDD"/>
            </a:solidFill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ru-RU" sz="6000" b="1" dirty="0">
                  <a:solidFill>
                    <a:srgbClr val="FFFF00"/>
                  </a:solidFill>
                  <a:hlinkClick r:id="rId29" action="ppaction://hlinksldjump"/>
                </a:rPr>
                <a:t>5</a:t>
              </a:r>
              <a:endParaRPr lang="ru-RU" sz="6000" b="1" dirty="0">
                <a:solidFill>
                  <a:srgbClr val="FFFF00"/>
                </a:solidFill>
              </a:endParaRPr>
            </a:p>
          </p:txBody>
        </p:sp>
        <p:sp>
          <p:nvSpPr>
            <p:cNvPr id="32806" name="Rectangle 38"/>
            <p:cNvSpPr>
              <a:spLocks noChangeArrowheads="1"/>
            </p:cNvSpPr>
            <p:nvPr/>
          </p:nvSpPr>
          <p:spPr bwMode="auto">
            <a:xfrm>
              <a:off x="6172200" y="4876800"/>
              <a:ext cx="838200" cy="914400"/>
            </a:xfrm>
            <a:prstGeom prst="rect">
              <a:avLst/>
            </a:prstGeom>
            <a:solidFill>
              <a:srgbClr val="DEFBDD"/>
            </a:solidFill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ru-RU" sz="6000" b="1" dirty="0">
                  <a:solidFill>
                    <a:srgbClr val="FFFF00"/>
                  </a:solidFill>
                  <a:hlinkClick r:id="rId30" action="ppaction://hlinksldjump"/>
                </a:rPr>
                <a:t>5</a:t>
              </a:r>
              <a:endParaRPr lang="ru-RU" sz="6000" b="1" dirty="0">
                <a:solidFill>
                  <a:srgbClr val="FFFF00"/>
                </a:solidFill>
              </a:endParaRPr>
            </a:p>
          </p:txBody>
        </p:sp>
        <p:sp>
          <p:nvSpPr>
            <p:cNvPr id="32807" name="Rectangle 39"/>
            <p:cNvSpPr>
              <a:spLocks noChangeArrowheads="1"/>
            </p:cNvSpPr>
            <p:nvPr/>
          </p:nvSpPr>
          <p:spPr bwMode="auto">
            <a:xfrm>
              <a:off x="6172200" y="3962400"/>
              <a:ext cx="838200" cy="914400"/>
            </a:xfrm>
            <a:prstGeom prst="rect">
              <a:avLst/>
            </a:prstGeom>
            <a:solidFill>
              <a:srgbClr val="DEFBDD"/>
            </a:solidFill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ru-RU" sz="6000" b="1" dirty="0">
                  <a:solidFill>
                    <a:srgbClr val="FFFF00"/>
                  </a:solidFill>
                  <a:hlinkClick r:id="rId31" action="ppaction://hlinksldjump"/>
                </a:rPr>
                <a:t>5</a:t>
              </a:r>
              <a:endParaRPr lang="ru-RU" sz="6000" b="1" dirty="0">
                <a:solidFill>
                  <a:srgbClr val="FFFF00"/>
                </a:solidFill>
              </a:endParaRPr>
            </a:p>
          </p:txBody>
        </p:sp>
        <p:sp>
          <p:nvSpPr>
            <p:cNvPr id="32808" name="Rectangle 40"/>
            <p:cNvSpPr>
              <a:spLocks noChangeArrowheads="1"/>
            </p:cNvSpPr>
            <p:nvPr/>
          </p:nvSpPr>
          <p:spPr bwMode="auto">
            <a:xfrm>
              <a:off x="5334000" y="2133600"/>
              <a:ext cx="838200" cy="914400"/>
            </a:xfrm>
            <a:prstGeom prst="rect">
              <a:avLst/>
            </a:prstGeom>
            <a:solidFill>
              <a:srgbClr val="DEFBDD"/>
            </a:solidFill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ru-RU" sz="6000" b="1" dirty="0">
                  <a:solidFill>
                    <a:srgbClr val="FFFF00"/>
                  </a:solidFill>
                  <a:hlinkClick r:id="rId32" action="ppaction://hlinksldjump"/>
                </a:rPr>
                <a:t>4</a:t>
              </a:r>
              <a:endParaRPr lang="ru-RU" sz="6000" b="1" dirty="0">
                <a:solidFill>
                  <a:srgbClr val="FFFF00"/>
                </a:solidFill>
              </a:endParaRPr>
            </a:p>
          </p:txBody>
        </p:sp>
        <p:sp>
          <p:nvSpPr>
            <p:cNvPr id="32809" name="Rectangle 41"/>
            <p:cNvSpPr>
              <a:spLocks noChangeArrowheads="1"/>
            </p:cNvSpPr>
            <p:nvPr/>
          </p:nvSpPr>
          <p:spPr bwMode="auto">
            <a:xfrm>
              <a:off x="5334000" y="3048000"/>
              <a:ext cx="838200" cy="914400"/>
            </a:xfrm>
            <a:prstGeom prst="rect">
              <a:avLst/>
            </a:prstGeom>
            <a:solidFill>
              <a:srgbClr val="DEFBDD"/>
            </a:solidFill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ru-RU" sz="6000" b="1" dirty="0">
                  <a:solidFill>
                    <a:srgbClr val="FFFF00"/>
                  </a:solidFill>
                  <a:hlinkClick r:id="rId33" action="ppaction://hlinksldjump"/>
                </a:rPr>
                <a:t>4</a:t>
              </a:r>
              <a:endParaRPr lang="ru-RU" sz="6000" b="1" dirty="0">
                <a:solidFill>
                  <a:srgbClr val="FFFF00"/>
                </a:solidFill>
              </a:endParaRPr>
            </a:p>
          </p:txBody>
        </p:sp>
        <p:sp>
          <p:nvSpPr>
            <p:cNvPr id="32810" name="Rectangle 42"/>
            <p:cNvSpPr>
              <a:spLocks noChangeArrowheads="1"/>
            </p:cNvSpPr>
            <p:nvPr/>
          </p:nvSpPr>
          <p:spPr bwMode="auto">
            <a:xfrm>
              <a:off x="5334000" y="3962400"/>
              <a:ext cx="838200" cy="914400"/>
            </a:xfrm>
            <a:prstGeom prst="rect">
              <a:avLst/>
            </a:prstGeom>
            <a:solidFill>
              <a:srgbClr val="DEFBDD"/>
            </a:solidFill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ru-RU" sz="6000" b="1" dirty="0">
                  <a:solidFill>
                    <a:srgbClr val="FFFF00"/>
                  </a:solidFill>
                  <a:hlinkClick r:id="rId34" action="ppaction://hlinksldjump"/>
                </a:rPr>
                <a:t>4</a:t>
              </a:r>
              <a:endParaRPr lang="ru-RU" sz="6000" b="1" dirty="0">
                <a:solidFill>
                  <a:srgbClr val="FFFF00"/>
                </a:solidFill>
              </a:endParaRPr>
            </a:p>
          </p:txBody>
        </p:sp>
        <p:sp>
          <p:nvSpPr>
            <p:cNvPr id="32811" name="Rectangle 43"/>
            <p:cNvSpPr>
              <a:spLocks noChangeArrowheads="1"/>
            </p:cNvSpPr>
            <p:nvPr/>
          </p:nvSpPr>
          <p:spPr bwMode="auto">
            <a:xfrm>
              <a:off x="5334000" y="4876800"/>
              <a:ext cx="838200" cy="914400"/>
            </a:xfrm>
            <a:prstGeom prst="rect">
              <a:avLst/>
            </a:prstGeom>
            <a:solidFill>
              <a:srgbClr val="DEFBDD"/>
            </a:solidFill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ru-RU" sz="6000" b="1" dirty="0">
                  <a:solidFill>
                    <a:srgbClr val="FFFF00"/>
                  </a:solidFill>
                  <a:hlinkClick r:id="rId35" action="ppaction://hlinksldjump"/>
                </a:rPr>
                <a:t>4</a:t>
              </a:r>
              <a:endParaRPr lang="ru-RU" sz="6000" b="1" dirty="0">
                <a:solidFill>
                  <a:srgbClr val="FFFF00"/>
                </a:solidFill>
              </a:endParaRPr>
            </a:p>
          </p:txBody>
        </p:sp>
        <p:sp>
          <p:nvSpPr>
            <p:cNvPr id="32812" name="Rectangle 44"/>
            <p:cNvSpPr>
              <a:spLocks noChangeArrowheads="1"/>
            </p:cNvSpPr>
            <p:nvPr/>
          </p:nvSpPr>
          <p:spPr bwMode="auto">
            <a:xfrm>
              <a:off x="5334000" y="5791200"/>
              <a:ext cx="838200" cy="914400"/>
            </a:xfrm>
            <a:prstGeom prst="rect">
              <a:avLst/>
            </a:prstGeom>
            <a:solidFill>
              <a:srgbClr val="DEFBDD"/>
            </a:solidFill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ru-RU" sz="6000" b="1" dirty="0">
                  <a:solidFill>
                    <a:srgbClr val="FFFF00"/>
                  </a:solidFill>
                  <a:hlinkClick r:id="rId36" action="ppaction://hlinksldjump"/>
                </a:rPr>
                <a:t>4</a:t>
              </a:r>
              <a:endParaRPr lang="ru-RU" sz="6000" b="1" dirty="0">
                <a:solidFill>
                  <a:srgbClr val="FFFF00"/>
                </a:solidFill>
              </a:endParaRPr>
            </a:p>
          </p:txBody>
        </p:sp>
        <p:sp>
          <p:nvSpPr>
            <p:cNvPr id="32813" name="Rectangle 45"/>
            <p:cNvSpPr>
              <a:spLocks noChangeArrowheads="1"/>
            </p:cNvSpPr>
            <p:nvPr/>
          </p:nvSpPr>
          <p:spPr bwMode="auto">
            <a:xfrm>
              <a:off x="7848600" y="304800"/>
              <a:ext cx="838200" cy="914400"/>
            </a:xfrm>
            <a:prstGeom prst="rect">
              <a:avLst/>
            </a:prstGeom>
            <a:solidFill>
              <a:srgbClr val="DEFBDD"/>
            </a:solidFill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ru-RU" sz="6000" b="1" dirty="0">
                  <a:solidFill>
                    <a:srgbClr val="FFFF00"/>
                  </a:solidFill>
                  <a:hlinkClick r:id="rId37" action="ppaction://hlinksldjump"/>
                </a:rPr>
                <a:t>7</a:t>
              </a:r>
              <a:endParaRPr lang="ru-RU" sz="6000" b="1" dirty="0">
                <a:solidFill>
                  <a:srgbClr val="FFFF00"/>
                </a:solidFill>
              </a:endParaRPr>
            </a:p>
          </p:txBody>
        </p:sp>
        <p:sp>
          <p:nvSpPr>
            <p:cNvPr id="32814" name="Rectangle 46"/>
            <p:cNvSpPr>
              <a:spLocks noChangeArrowheads="1"/>
            </p:cNvSpPr>
            <p:nvPr/>
          </p:nvSpPr>
          <p:spPr bwMode="auto">
            <a:xfrm>
              <a:off x="7010400" y="304800"/>
              <a:ext cx="838200" cy="914400"/>
            </a:xfrm>
            <a:prstGeom prst="rect">
              <a:avLst/>
            </a:prstGeom>
            <a:solidFill>
              <a:srgbClr val="DEFBDD"/>
            </a:solidFill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ru-RU" sz="6000" b="1" dirty="0">
                  <a:solidFill>
                    <a:srgbClr val="FFFF00"/>
                  </a:solidFill>
                  <a:hlinkClick r:id="rId38" action="ppaction://hlinksldjump"/>
                </a:rPr>
                <a:t>6</a:t>
              </a:r>
              <a:endParaRPr lang="ru-RU" sz="6000" b="1" dirty="0">
                <a:solidFill>
                  <a:srgbClr val="FFFF00"/>
                </a:solidFill>
              </a:endParaRPr>
            </a:p>
          </p:txBody>
        </p:sp>
        <p:sp>
          <p:nvSpPr>
            <p:cNvPr id="32815" name="Rectangle 47"/>
            <p:cNvSpPr>
              <a:spLocks noChangeArrowheads="1"/>
            </p:cNvSpPr>
            <p:nvPr/>
          </p:nvSpPr>
          <p:spPr bwMode="auto">
            <a:xfrm>
              <a:off x="7848600" y="1219200"/>
              <a:ext cx="838200" cy="914400"/>
            </a:xfrm>
            <a:prstGeom prst="rect">
              <a:avLst/>
            </a:prstGeom>
            <a:solidFill>
              <a:srgbClr val="DEFBDD"/>
            </a:solidFill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ru-RU" sz="6000" b="1" dirty="0">
                  <a:solidFill>
                    <a:srgbClr val="FFFF00"/>
                  </a:solidFill>
                  <a:hlinkClick r:id="rId39" action="ppaction://hlinksldjump"/>
                </a:rPr>
                <a:t>7</a:t>
              </a:r>
              <a:endParaRPr lang="ru-RU" sz="6000" b="1" dirty="0">
                <a:solidFill>
                  <a:srgbClr val="FFFF00"/>
                </a:solidFill>
              </a:endParaRPr>
            </a:p>
          </p:txBody>
        </p:sp>
        <p:sp>
          <p:nvSpPr>
            <p:cNvPr id="32816" name="Rectangle 48"/>
            <p:cNvSpPr>
              <a:spLocks noChangeArrowheads="1"/>
            </p:cNvSpPr>
            <p:nvPr/>
          </p:nvSpPr>
          <p:spPr bwMode="auto">
            <a:xfrm>
              <a:off x="7010400" y="1219200"/>
              <a:ext cx="838200" cy="914400"/>
            </a:xfrm>
            <a:prstGeom prst="rect">
              <a:avLst/>
            </a:prstGeom>
            <a:solidFill>
              <a:srgbClr val="DEFBDD"/>
            </a:solidFill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ru-RU" sz="6000" b="1" dirty="0">
                  <a:solidFill>
                    <a:srgbClr val="FFFF00"/>
                  </a:solidFill>
                  <a:hlinkClick r:id="rId40" action="ppaction://hlinksldjump"/>
                </a:rPr>
                <a:t>6</a:t>
              </a:r>
              <a:endParaRPr lang="ru-RU" sz="6000" b="1" dirty="0">
                <a:solidFill>
                  <a:srgbClr val="FFFF00"/>
                </a:solidFill>
              </a:endParaRPr>
            </a:p>
          </p:txBody>
        </p:sp>
        <p:sp>
          <p:nvSpPr>
            <p:cNvPr id="32817" name="Rectangle 49"/>
            <p:cNvSpPr>
              <a:spLocks noChangeArrowheads="1"/>
            </p:cNvSpPr>
            <p:nvPr/>
          </p:nvSpPr>
          <p:spPr bwMode="auto">
            <a:xfrm>
              <a:off x="7848600" y="2133600"/>
              <a:ext cx="838200" cy="914400"/>
            </a:xfrm>
            <a:prstGeom prst="rect">
              <a:avLst/>
            </a:prstGeom>
            <a:solidFill>
              <a:srgbClr val="DEFBDD"/>
            </a:solidFill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ru-RU" sz="6000" b="1" dirty="0">
                  <a:solidFill>
                    <a:srgbClr val="FFFF00"/>
                  </a:solidFill>
                  <a:hlinkClick r:id="rId41" action="ppaction://hlinksldjump"/>
                </a:rPr>
                <a:t>7</a:t>
              </a:r>
              <a:endParaRPr lang="ru-RU" sz="6000" b="1" dirty="0">
                <a:solidFill>
                  <a:srgbClr val="FFFF00"/>
                </a:solidFill>
              </a:endParaRPr>
            </a:p>
          </p:txBody>
        </p:sp>
        <p:sp>
          <p:nvSpPr>
            <p:cNvPr id="32818" name="Rectangle 50"/>
            <p:cNvSpPr>
              <a:spLocks noChangeArrowheads="1"/>
            </p:cNvSpPr>
            <p:nvPr/>
          </p:nvSpPr>
          <p:spPr bwMode="auto">
            <a:xfrm>
              <a:off x="7010400" y="2133600"/>
              <a:ext cx="838200" cy="914400"/>
            </a:xfrm>
            <a:prstGeom prst="rect">
              <a:avLst/>
            </a:prstGeom>
            <a:solidFill>
              <a:srgbClr val="DEFBDD"/>
            </a:solidFill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ru-RU" sz="6000" b="1" dirty="0">
                  <a:solidFill>
                    <a:srgbClr val="FFFF00"/>
                  </a:solidFill>
                  <a:hlinkClick r:id="rId42" action="ppaction://hlinksldjump"/>
                </a:rPr>
                <a:t>6</a:t>
              </a:r>
              <a:endParaRPr lang="ru-RU" sz="6000" b="1" dirty="0">
                <a:solidFill>
                  <a:srgbClr val="FFFF00"/>
                </a:solidFill>
              </a:endParaRPr>
            </a:p>
          </p:txBody>
        </p:sp>
        <p:sp>
          <p:nvSpPr>
            <p:cNvPr id="32819" name="Rectangle 51"/>
            <p:cNvSpPr>
              <a:spLocks noChangeArrowheads="1"/>
            </p:cNvSpPr>
            <p:nvPr/>
          </p:nvSpPr>
          <p:spPr bwMode="auto">
            <a:xfrm>
              <a:off x="7848600" y="3048000"/>
              <a:ext cx="838200" cy="914400"/>
            </a:xfrm>
            <a:prstGeom prst="rect">
              <a:avLst/>
            </a:prstGeom>
            <a:solidFill>
              <a:srgbClr val="DEFBDD"/>
            </a:solidFill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ru-RU" sz="6000" b="1" dirty="0">
                  <a:solidFill>
                    <a:srgbClr val="FFFF00"/>
                  </a:solidFill>
                  <a:hlinkClick r:id="rId43" action="ppaction://hlinksldjump"/>
                </a:rPr>
                <a:t>7</a:t>
              </a:r>
              <a:endParaRPr lang="ru-RU" sz="6000" b="1" dirty="0">
                <a:solidFill>
                  <a:srgbClr val="FFFF00"/>
                </a:solidFill>
              </a:endParaRPr>
            </a:p>
          </p:txBody>
        </p:sp>
        <p:sp>
          <p:nvSpPr>
            <p:cNvPr id="32820" name="Rectangle 52"/>
            <p:cNvSpPr>
              <a:spLocks noChangeArrowheads="1"/>
            </p:cNvSpPr>
            <p:nvPr/>
          </p:nvSpPr>
          <p:spPr bwMode="auto">
            <a:xfrm>
              <a:off x="7010400" y="3048000"/>
              <a:ext cx="838200" cy="914400"/>
            </a:xfrm>
            <a:prstGeom prst="rect">
              <a:avLst/>
            </a:prstGeom>
            <a:solidFill>
              <a:srgbClr val="DEFBDD"/>
            </a:solidFill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ru-RU" sz="6000" b="1" dirty="0">
                  <a:solidFill>
                    <a:srgbClr val="FFFF00"/>
                  </a:solidFill>
                  <a:hlinkClick r:id="rId44" action="ppaction://hlinksldjump"/>
                </a:rPr>
                <a:t>6</a:t>
              </a:r>
              <a:endParaRPr lang="ru-RU" sz="6000" b="1" dirty="0">
                <a:solidFill>
                  <a:srgbClr val="FFFF00"/>
                </a:solidFill>
              </a:endParaRPr>
            </a:p>
          </p:txBody>
        </p:sp>
        <p:sp>
          <p:nvSpPr>
            <p:cNvPr id="32821" name="Rectangle 53"/>
            <p:cNvSpPr>
              <a:spLocks noChangeArrowheads="1"/>
            </p:cNvSpPr>
            <p:nvPr/>
          </p:nvSpPr>
          <p:spPr bwMode="auto">
            <a:xfrm>
              <a:off x="7848600" y="3962400"/>
              <a:ext cx="838200" cy="914400"/>
            </a:xfrm>
            <a:prstGeom prst="rect">
              <a:avLst/>
            </a:prstGeom>
            <a:solidFill>
              <a:srgbClr val="DEFBDD"/>
            </a:solidFill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ru-RU" sz="6000" b="1" dirty="0">
                  <a:solidFill>
                    <a:srgbClr val="FFFF00"/>
                  </a:solidFill>
                  <a:hlinkClick r:id="rId45" action="ppaction://hlinksldjump"/>
                </a:rPr>
                <a:t>7</a:t>
              </a:r>
              <a:endParaRPr lang="ru-RU" sz="6000" b="1" dirty="0">
                <a:solidFill>
                  <a:srgbClr val="FFFF00"/>
                </a:solidFill>
              </a:endParaRPr>
            </a:p>
          </p:txBody>
        </p:sp>
        <p:sp>
          <p:nvSpPr>
            <p:cNvPr id="32822" name="Rectangle 54"/>
            <p:cNvSpPr>
              <a:spLocks noChangeArrowheads="1"/>
            </p:cNvSpPr>
            <p:nvPr/>
          </p:nvSpPr>
          <p:spPr bwMode="auto">
            <a:xfrm>
              <a:off x="7010400" y="3962400"/>
              <a:ext cx="838200" cy="914400"/>
            </a:xfrm>
            <a:prstGeom prst="rect">
              <a:avLst/>
            </a:prstGeom>
            <a:solidFill>
              <a:srgbClr val="DEFBDD"/>
            </a:solidFill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ru-RU" sz="6000" b="1" dirty="0">
                  <a:solidFill>
                    <a:srgbClr val="FFFF00"/>
                  </a:solidFill>
                  <a:hlinkClick r:id="rId46" action="ppaction://hlinksldjump"/>
                </a:rPr>
                <a:t>6</a:t>
              </a:r>
              <a:endParaRPr lang="ru-RU" sz="6000" b="1" dirty="0">
                <a:solidFill>
                  <a:srgbClr val="FFFF00"/>
                </a:solidFill>
              </a:endParaRPr>
            </a:p>
          </p:txBody>
        </p:sp>
        <p:sp>
          <p:nvSpPr>
            <p:cNvPr id="32823" name="Rectangle 55"/>
            <p:cNvSpPr>
              <a:spLocks noChangeArrowheads="1"/>
            </p:cNvSpPr>
            <p:nvPr/>
          </p:nvSpPr>
          <p:spPr bwMode="auto">
            <a:xfrm>
              <a:off x="7848600" y="4876800"/>
              <a:ext cx="838200" cy="914400"/>
            </a:xfrm>
            <a:prstGeom prst="rect">
              <a:avLst/>
            </a:prstGeom>
            <a:solidFill>
              <a:srgbClr val="DEFBDD"/>
            </a:solidFill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ru-RU" sz="6000" b="1" dirty="0">
                  <a:solidFill>
                    <a:srgbClr val="FFFF00"/>
                  </a:solidFill>
                  <a:hlinkClick r:id="rId47" action="ppaction://hlinksldjump"/>
                </a:rPr>
                <a:t>7</a:t>
              </a:r>
              <a:endParaRPr lang="ru-RU" sz="6000" b="1" dirty="0">
                <a:solidFill>
                  <a:srgbClr val="FFFF00"/>
                </a:solidFill>
              </a:endParaRPr>
            </a:p>
          </p:txBody>
        </p:sp>
        <p:sp>
          <p:nvSpPr>
            <p:cNvPr id="32824" name="Rectangle 56"/>
            <p:cNvSpPr>
              <a:spLocks noChangeArrowheads="1"/>
            </p:cNvSpPr>
            <p:nvPr/>
          </p:nvSpPr>
          <p:spPr bwMode="auto">
            <a:xfrm>
              <a:off x="7010400" y="4876800"/>
              <a:ext cx="838200" cy="914400"/>
            </a:xfrm>
            <a:prstGeom prst="rect">
              <a:avLst/>
            </a:prstGeom>
            <a:solidFill>
              <a:srgbClr val="DEFBDD"/>
            </a:solidFill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ru-RU" sz="6000" b="1" dirty="0">
                  <a:solidFill>
                    <a:srgbClr val="FFFF00"/>
                  </a:solidFill>
                  <a:hlinkClick r:id="rId48" action="ppaction://hlinksldjump"/>
                </a:rPr>
                <a:t>6</a:t>
              </a:r>
              <a:endParaRPr lang="ru-RU" sz="6000" b="1" dirty="0">
                <a:solidFill>
                  <a:srgbClr val="FFFF00"/>
                </a:solidFill>
              </a:endParaRPr>
            </a:p>
          </p:txBody>
        </p:sp>
        <p:sp>
          <p:nvSpPr>
            <p:cNvPr id="32825" name="Rectangle 57"/>
            <p:cNvSpPr>
              <a:spLocks noChangeArrowheads="1"/>
            </p:cNvSpPr>
            <p:nvPr/>
          </p:nvSpPr>
          <p:spPr bwMode="auto">
            <a:xfrm>
              <a:off x="7848600" y="5791200"/>
              <a:ext cx="838200" cy="914400"/>
            </a:xfrm>
            <a:prstGeom prst="rect">
              <a:avLst/>
            </a:prstGeom>
            <a:solidFill>
              <a:srgbClr val="DEFBDD"/>
            </a:solidFill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ru-RU" sz="6000" b="1" dirty="0">
                  <a:solidFill>
                    <a:srgbClr val="FFFF00"/>
                  </a:solidFill>
                  <a:hlinkClick r:id="rId49" action="ppaction://hlinksldjump"/>
                </a:rPr>
                <a:t>7</a:t>
              </a:r>
              <a:endParaRPr lang="ru-RU" sz="6000" b="1" dirty="0">
                <a:solidFill>
                  <a:srgbClr val="FFFF00"/>
                </a:solidFill>
              </a:endParaRPr>
            </a:p>
          </p:txBody>
        </p:sp>
        <p:sp>
          <p:nvSpPr>
            <p:cNvPr id="32826" name="Rectangle 58"/>
            <p:cNvSpPr>
              <a:spLocks noChangeArrowheads="1"/>
            </p:cNvSpPr>
            <p:nvPr/>
          </p:nvSpPr>
          <p:spPr bwMode="auto">
            <a:xfrm>
              <a:off x="7010400" y="5791200"/>
              <a:ext cx="838200" cy="914400"/>
            </a:xfrm>
            <a:prstGeom prst="rect">
              <a:avLst/>
            </a:prstGeom>
            <a:solidFill>
              <a:srgbClr val="DEFBDD"/>
            </a:solidFill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ru-RU" sz="6000" b="1" dirty="0">
                  <a:solidFill>
                    <a:srgbClr val="FFFF00"/>
                  </a:solidFill>
                  <a:hlinkClick r:id="rId50" action="ppaction://hlinksldjump"/>
                </a:rPr>
                <a:t>6</a:t>
              </a:r>
              <a:endParaRPr lang="ru-RU" sz="6000" b="1" dirty="0">
                <a:solidFill>
                  <a:srgbClr val="FFFF00"/>
                </a:solidFill>
              </a:endParaRPr>
            </a:p>
          </p:txBody>
        </p:sp>
        <p:pic>
          <p:nvPicPr>
            <p:cNvPr id="32827" name="Picture 59" descr="заяц"/>
            <p:cNvPicPr>
              <a:picLocks noChangeAspect="1" noChangeArrowheads="1" noCrop="1"/>
            </p:cNvPicPr>
            <p:nvPr/>
          </p:nvPicPr>
          <p:blipFill>
            <a:blip r:embed="rId51" cstate="print"/>
            <a:srcRect/>
            <a:stretch>
              <a:fillRect/>
            </a:stretch>
          </p:blipFill>
          <p:spPr bwMode="auto">
            <a:xfrm>
              <a:off x="228600" y="228600"/>
              <a:ext cx="1143000" cy="1381125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2971800" y="2133600"/>
            <a:ext cx="6019800" cy="2405063"/>
          </a:xfrm>
        </p:spPr>
        <p:txBody>
          <a:bodyPr/>
          <a:lstStyle/>
          <a:p>
            <a:pPr>
              <a:buFontTx/>
              <a:buNone/>
            </a:pPr>
            <a:r>
              <a:rPr lang="ru-RU" i="1" dirty="0">
                <a:latin typeface="Bookman Old Style" pitchFamily="18" charset="0"/>
              </a:rPr>
              <a:t>Под деревцем, под осинкой</a:t>
            </a:r>
          </a:p>
          <a:p>
            <a:pPr>
              <a:buFontTx/>
              <a:buNone/>
            </a:pPr>
            <a:r>
              <a:rPr lang="ru-RU" i="1" dirty="0">
                <a:latin typeface="Bookman Old Style" pitchFamily="18" charset="0"/>
              </a:rPr>
              <a:t>Стоит мальчик-с-пальчик,</a:t>
            </a:r>
          </a:p>
          <a:p>
            <a:pPr>
              <a:buFontTx/>
              <a:buNone/>
            </a:pPr>
            <a:r>
              <a:rPr lang="ru-RU" i="1" dirty="0">
                <a:latin typeface="Bookman Old Style" pitchFamily="18" charset="0"/>
              </a:rPr>
              <a:t>На нём сер кафтанчик,</a:t>
            </a:r>
          </a:p>
          <a:p>
            <a:pPr>
              <a:buFontTx/>
              <a:buNone/>
            </a:pPr>
            <a:r>
              <a:rPr lang="ru-RU" i="1" dirty="0">
                <a:latin typeface="Bookman Old Style" pitchFamily="18" charset="0"/>
              </a:rPr>
              <a:t>Красна шапочка.</a:t>
            </a:r>
          </a:p>
        </p:txBody>
      </p:sp>
      <p:pic>
        <p:nvPicPr>
          <p:cNvPr id="218115" name="Picture 3" descr="Изображение 106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7528" r="31496" b="1654"/>
          <a:stretch>
            <a:fillRect/>
          </a:stretch>
        </p:blipFill>
        <p:spPr>
          <a:xfrm>
            <a:off x="228600" y="685800"/>
            <a:ext cx="3011689" cy="5473700"/>
          </a:xfrm>
          <a:noFill/>
          <a:ln/>
        </p:spPr>
      </p:pic>
      <p:sp>
        <p:nvSpPr>
          <p:cNvPr id="218116" name="WordArt 4"/>
          <p:cNvSpPr>
            <a:spLocks noChangeArrowheads="1" noChangeShapeType="1" noTextEdit="1"/>
          </p:cNvSpPr>
          <p:nvPr/>
        </p:nvSpPr>
        <p:spPr bwMode="auto">
          <a:xfrm>
            <a:off x="2895600" y="4343400"/>
            <a:ext cx="5157788" cy="18637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5400" kern="10">
                <a:ln w="9525">
                  <a:solidFill>
                    <a:srgbClr val="006600"/>
                  </a:solidFill>
                  <a:round/>
                  <a:headEnd/>
                  <a:tailEnd/>
                </a:ln>
                <a:solidFill>
                  <a:srgbClr val="AFFFAF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подосиновик</a:t>
            </a:r>
          </a:p>
        </p:txBody>
      </p:sp>
      <p:sp>
        <p:nvSpPr>
          <p:cNvPr id="218118" name="Oval 6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4953000" y="381000"/>
            <a:ext cx="1828800" cy="1295400"/>
          </a:xfrm>
          <a:prstGeom prst="ellipse">
            <a:avLst/>
          </a:prstGeom>
          <a:solidFill>
            <a:schemeClr val="accent3"/>
          </a:solidFill>
          <a:ln w="38100">
            <a:solidFill>
              <a:srgbClr val="C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8000" b="1">
                <a:solidFill>
                  <a:srgbClr val="00CC00"/>
                </a:solidFill>
              </a:rPr>
              <a:t>4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18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18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18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800" decel="100000"/>
                                        <p:tgtEl>
                                          <p:spTgt spid="218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218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218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218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8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8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116" grpId="0" animBg="1"/>
      <p:bldP spid="21811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3048000" y="1752600"/>
            <a:ext cx="5791200" cy="2592388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i="1" dirty="0">
                <a:latin typeface="Bookman Old Style" pitchFamily="18" charset="0"/>
              </a:rPr>
              <a:t>Под берёзой старичок,</a:t>
            </a:r>
          </a:p>
          <a:p>
            <a:pPr>
              <a:buFont typeface="Wingdings" pitchFamily="2" charset="2"/>
              <a:buNone/>
            </a:pPr>
            <a:r>
              <a:rPr lang="ru-RU" i="1" dirty="0">
                <a:latin typeface="Bookman Old Style" pitchFamily="18" charset="0"/>
              </a:rPr>
              <a:t>На нём бурый колпачок. </a:t>
            </a:r>
          </a:p>
          <a:p>
            <a:pPr>
              <a:buFont typeface="Wingdings" pitchFamily="2" charset="2"/>
              <a:buNone/>
            </a:pPr>
            <a:r>
              <a:rPr lang="ru-RU" i="1" dirty="0">
                <a:latin typeface="Bookman Old Style" pitchFamily="18" charset="0"/>
              </a:rPr>
              <a:t>И пиджак с </a:t>
            </a:r>
            <a:r>
              <a:rPr lang="ru-RU" i="1" dirty="0" err="1">
                <a:latin typeface="Bookman Old Style" pitchFamily="18" charset="0"/>
              </a:rPr>
              <a:t>пестринкой</a:t>
            </a:r>
            <a:r>
              <a:rPr lang="ru-RU" i="1" dirty="0">
                <a:latin typeface="Bookman Old Style" pitchFamily="18" charset="0"/>
              </a:rPr>
              <a:t>,</a:t>
            </a:r>
          </a:p>
          <a:p>
            <a:pPr>
              <a:buFont typeface="Wingdings" pitchFamily="2" charset="2"/>
              <a:buNone/>
            </a:pPr>
            <a:r>
              <a:rPr lang="ru-RU" i="1" dirty="0">
                <a:latin typeface="Bookman Old Style" pitchFamily="18" charset="0"/>
              </a:rPr>
              <a:t>А сапожки с глинкой.</a:t>
            </a:r>
          </a:p>
          <a:p>
            <a:pPr>
              <a:buFontTx/>
              <a:buNone/>
            </a:pPr>
            <a:endParaRPr lang="ru-RU" dirty="0">
              <a:latin typeface="Times New Roman" pitchFamily="18" charset="0"/>
            </a:endParaRPr>
          </a:p>
        </p:txBody>
      </p:sp>
      <p:pic>
        <p:nvPicPr>
          <p:cNvPr id="220163" name="Picture 3" descr="Изображение 10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586" r="38570"/>
          <a:stretch>
            <a:fillRect/>
          </a:stretch>
        </p:blipFill>
        <p:spPr>
          <a:xfrm>
            <a:off x="323850" y="549275"/>
            <a:ext cx="3017838" cy="5543550"/>
          </a:xfrm>
          <a:noFill/>
          <a:ln/>
        </p:spPr>
      </p:pic>
      <p:sp>
        <p:nvSpPr>
          <p:cNvPr id="220164" name="WordArt 4"/>
          <p:cNvSpPr>
            <a:spLocks noChangeArrowheads="1" noChangeShapeType="1" noTextEdit="1"/>
          </p:cNvSpPr>
          <p:nvPr/>
        </p:nvSpPr>
        <p:spPr bwMode="auto">
          <a:xfrm rot="430634">
            <a:off x="3048000" y="4191000"/>
            <a:ext cx="5367338" cy="200818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11301"/>
              </a:avLst>
            </a:prstTxWarp>
          </a:bodyPr>
          <a:lstStyle/>
          <a:p>
            <a:pPr algn="ctr"/>
            <a:r>
              <a:rPr lang="ru-RU" sz="5400" kern="10">
                <a:ln w="9525">
                  <a:solidFill>
                    <a:srgbClr val="006600"/>
                  </a:solidFill>
                  <a:round/>
                  <a:headEnd/>
                  <a:tailEnd/>
                </a:ln>
                <a:solidFill>
                  <a:srgbClr val="AFFFAF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подберёзовик</a:t>
            </a:r>
          </a:p>
        </p:txBody>
      </p:sp>
      <p:sp>
        <p:nvSpPr>
          <p:cNvPr id="220166" name="Oval 6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4572000" y="228600"/>
            <a:ext cx="1828800" cy="1295400"/>
          </a:xfrm>
          <a:prstGeom prst="ellipse">
            <a:avLst/>
          </a:prstGeom>
          <a:solidFill>
            <a:schemeClr val="accent3"/>
          </a:solidFill>
          <a:ln w="38100">
            <a:solidFill>
              <a:srgbClr val="C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8000" b="1">
                <a:solidFill>
                  <a:srgbClr val="00CC00"/>
                </a:solidFill>
              </a:rPr>
              <a:t>5</a:t>
            </a:r>
          </a:p>
        </p:txBody>
      </p:sp>
      <p:sp>
        <p:nvSpPr>
          <p:cNvPr id="220168" name="Rectangle 8"/>
          <p:cNvSpPr>
            <a:spLocks noChangeArrowheads="1"/>
          </p:cNvSpPr>
          <p:nvPr/>
        </p:nvSpPr>
        <p:spPr bwMode="auto">
          <a:xfrm>
            <a:off x="2362200" y="4648200"/>
            <a:ext cx="6477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>
              <a:spcBef>
                <a:spcPct val="20000"/>
              </a:spcBef>
              <a:buFont typeface="Wingdings" pitchFamily="2" charset="2"/>
              <a:buNone/>
            </a:pPr>
            <a:r>
              <a:rPr lang="ru-RU" sz="2800" i="1" dirty="0">
                <a:solidFill>
                  <a:srgbClr val="FF0000"/>
                </a:solidFill>
                <a:latin typeface="Bookman Old Style" pitchFamily="18" charset="0"/>
              </a:rPr>
              <a:t>Самый быстрорастущий гриб. Он в сутки вырастает на 5 см.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20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20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20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016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016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0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xit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20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20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0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201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201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01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xit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201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201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01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201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201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01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0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0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0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0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8575E-6 L 0.00416 -0.36633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201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" y="-18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162" grpId="0" build="p"/>
      <p:bldP spid="220164" grpId="0" animBg="1"/>
      <p:bldP spid="220166" grpId="0" animBg="1"/>
      <p:bldP spid="220168" grpId="0"/>
      <p:bldP spid="220168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210" name="Picture 2" descr="грибы 007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3400" y="1981200"/>
            <a:ext cx="5903913" cy="4406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221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1143000" y="533400"/>
            <a:ext cx="5038725" cy="1208088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i="1" dirty="0">
                <a:latin typeface="Bookman Old Style" pitchFamily="18" charset="0"/>
              </a:rPr>
              <a:t>Стоит мальчонка – </a:t>
            </a:r>
          </a:p>
          <a:p>
            <a:pPr>
              <a:buFont typeface="Wingdings" pitchFamily="2" charset="2"/>
              <a:buNone/>
            </a:pPr>
            <a:r>
              <a:rPr lang="ru-RU" i="1" dirty="0">
                <a:latin typeface="Bookman Old Style" pitchFamily="18" charset="0"/>
              </a:rPr>
              <a:t>Замаслена шапчонка.</a:t>
            </a:r>
          </a:p>
        </p:txBody>
      </p:sp>
      <p:sp>
        <p:nvSpPr>
          <p:cNvPr id="222212" name="WordArt 4"/>
          <p:cNvSpPr>
            <a:spLocks noChangeArrowheads="1" noChangeShapeType="1" noTextEdit="1"/>
          </p:cNvSpPr>
          <p:nvPr/>
        </p:nvSpPr>
        <p:spPr bwMode="auto">
          <a:xfrm>
            <a:off x="4724400" y="4114800"/>
            <a:ext cx="4105275" cy="186848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5400" kern="10">
                <a:ln w="9525">
                  <a:solidFill>
                    <a:srgbClr val="006600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маслёнок</a:t>
            </a:r>
          </a:p>
        </p:txBody>
      </p:sp>
      <p:sp>
        <p:nvSpPr>
          <p:cNvPr id="222214" name="Oval 6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6705600" y="381000"/>
            <a:ext cx="1828800" cy="1295400"/>
          </a:xfrm>
          <a:prstGeom prst="ellipse">
            <a:avLst/>
          </a:prstGeom>
          <a:solidFill>
            <a:schemeClr val="accent3"/>
          </a:solidFill>
          <a:ln w="38100">
            <a:solidFill>
              <a:srgbClr val="C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8000" b="1">
                <a:solidFill>
                  <a:srgbClr val="00CC00"/>
                </a:solidFill>
              </a:rPr>
              <a:t>6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22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22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22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800" decel="100000"/>
                                        <p:tgtEl>
                                          <p:spTgt spid="2222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2222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222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222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2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2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2212" grpId="0" animBg="1"/>
      <p:bldP spid="2222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9" name="WordArt 3"/>
          <p:cNvSpPr>
            <a:spLocks noChangeArrowheads="1" noChangeShapeType="1" noTextEdit="1"/>
          </p:cNvSpPr>
          <p:nvPr/>
        </p:nvSpPr>
        <p:spPr bwMode="auto">
          <a:xfrm>
            <a:off x="2514600" y="4495800"/>
            <a:ext cx="3962400" cy="158908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3468"/>
              </a:avLst>
            </a:prstTxWarp>
          </a:bodyPr>
          <a:lstStyle/>
          <a:p>
            <a:pPr algn="ctr"/>
            <a:r>
              <a:rPr lang="ru-RU" sz="5400" kern="10" dirty="0">
                <a:ln w="9525">
                  <a:solidFill>
                    <a:srgbClr val="006600"/>
                  </a:solidFill>
                  <a:round/>
                  <a:headEnd/>
                  <a:tailEnd/>
                </a:ln>
                <a:solidFill>
                  <a:srgbClr val="39D3E3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гриб-дождевик</a:t>
            </a:r>
          </a:p>
        </p:txBody>
      </p:sp>
      <p:sp>
        <p:nvSpPr>
          <p:cNvPr id="219142" name="Oval 6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733800" y="381000"/>
            <a:ext cx="1828800" cy="1295400"/>
          </a:xfrm>
          <a:prstGeom prst="ellipse">
            <a:avLst/>
          </a:prstGeom>
          <a:solidFill>
            <a:schemeClr val="accent3"/>
          </a:solidFill>
          <a:ln w="38100">
            <a:solidFill>
              <a:srgbClr val="C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8000" b="1">
                <a:solidFill>
                  <a:srgbClr val="00CC00"/>
                </a:solidFill>
              </a:rPr>
              <a:t>7</a:t>
            </a:r>
          </a:p>
        </p:txBody>
      </p:sp>
      <p:sp>
        <p:nvSpPr>
          <p:cNvPr id="219144" name="Rectangle 8"/>
          <p:cNvSpPr>
            <a:spLocks noChangeArrowheads="1"/>
          </p:cNvSpPr>
          <p:nvPr/>
        </p:nvSpPr>
        <p:spPr bwMode="auto">
          <a:xfrm>
            <a:off x="457200" y="1752600"/>
            <a:ext cx="82296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3200" i="1" dirty="0">
                <a:latin typeface="Bookman Old Style" pitchFamily="18" charset="0"/>
              </a:rPr>
              <a:t>У этого гриба много названий: </a:t>
            </a:r>
          </a:p>
          <a:p>
            <a:pPr algn="ctr"/>
            <a:r>
              <a:rPr lang="ru-RU" sz="3200" i="1" dirty="0">
                <a:latin typeface="Bookman Old Style" pitchFamily="18" charset="0"/>
              </a:rPr>
              <a:t>дедушкин табачок,</a:t>
            </a:r>
          </a:p>
          <a:p>
            <a:pPr algn="ctr"/>
            <a:r>
              <a:rPr lang="ru-RU" sz="3200" i="1" dirty="0">
                <a:latin typeface="Bookman Old Style" pitchFamily="18" charset="0"/>
              </a:rPr>
              <a:t> </a:t>
            </a:r>
            <a:r>
              <a:rPr lang="ru-RU" sz="3200" i="1" dirty="0" err="1">
                <a:latin typeface="Bookman Old Style" pitchFamily="18" charset="0"/>
              </a:rPr>
              <a:t>галкина</a:t>
            </a:r>
            <a:r>
              <a:rPr lang="ru-RU" sz="3200" i="1" dirty="0">
                <a:latin typeface="Bookman Old Style" pitchFamily="18" charset="0"/>
              </a:rPr>
              <a:t> баня, </a:t>
            </a:r>
          </a:p>
          <a:p>
            <a:pPr algn="ctr"/>
            <a:r>
              <a:rPr lang="ru-RU" sz="3200" i="1" dirty="0">
                <a:latin typeface="Bookman Old Style" pitchFamily="18" charset="0"/>
              </a:rPr>
              <a:t>чёртов табачок. </a:t>
            </a:r>
          </a:p>
          <a:p>
            <a:pPr algn="ctr"/>
            <a:r>
              <a:rPr lang="ru-RU" sz="3200" i="1" dirty="0">
                <a:latin typeface="Bookman Old Style" pitchFamily="18" charset="0"/>
              </a:rPr>
              <a:t>Какое настоящее название этого гриба?</a:t>
            </a:r>
          </a:p>
          <a:p>
            <a:r>
              <a:rPr lang="ru-RU" sz="3200" dirty="0">
                <a:solidFill>
                  <a:srgbClr val="CC330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219147" name="Rectangle 11"/>
          <p:cNvSpPr>
            <a:spLocks noChangeArrowheads="1"/>
          </p:cNvSpPr>
          <p:nvPr/>
        </p:nvSpPr>
        <p:spPr bwMode="auto">
          <a:xfrm>
            <a:off x="1524000" y="2209800"/>
            <a:ext cx="68580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Font typeface="Wingdings" pitchFamily="2" charset="2"/>
              <a:buNone/>
            </a:pPr>
            <a:r>
              <a:rPr lang="ru-RU" sz="3200" b="1" i="1" dirty="0">
                <a:solidFill>
                  <a:srgbClr val="C00000"/>
                </a:solidFill>
                <a:latin typeface="Bookman Old Style" pitchFamily="18" charset="0"/>
              </a:rPr>
              <a:t>Во время войны, когда не хватало бинтов и ваты, вату заменяли грибом-дождевиком.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19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19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2191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2191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219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219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9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9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8" presetClass="exit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1" dur="500"/>
                                        <p:tgtEl>
                                          <p:spTgt spid="219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9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219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139" grpId="0" animBg="1"/>
      <p:bldP spid="219142" grpId="0" animBg="1"/>
      <p:bldP spid="21914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581400" y="381000"/>
            <a:ext cx="1905000" cy="14478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9E228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8000" b="1" dirty="0">
                <a:latin typeface="Times New Roman" pitchFamily="18" charset="0"/>
              </a:rPr>
              <a:t>1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81000" y="2133600"/>
            <a:ext cx="83058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i="1" dirty="0" smtClean="0">
                <a:latin typeface="Bookman Old Style" pitchFamily="18" charset="0"/>
              </a:rPr>
              <a:t>Проживают</a:t>
            </a:r>
            <a:r>
              <a:rPr lang="ru-RU" sz="4800" i="1" dirty="0" smtClean="0">
                <a:latin typeface="Bookman Old Style" pitchFamily="18" charset="0"/>
              </a:rPr>
              <a:t> </a:t>
            </a:r>
            <a:r>
              <a:rPr lang="ru-RU" sz="3200" i="1" dirty="0" smtClean="0">
                <a:latin typeface="Bookman Old Style" pitchFamily="18" charset="0"/>
              </a:rPr>
              <a:t>в трудной книжке хитроумные братишки. Десять их, но братья эти сосчитают всё на свете.</a:t>
            </a:r>
            <a:endParaRPr lang="ru-RU" sz="4800" i="1" dirty="0">
              <a:latin typeface="Bookman Old Style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05200" y="4648200"/>
            <a:ext cx="19511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C00000"/>
                </a:solidFill>
                <a:latin typeface="Bookman Old Style" pitchFamily="18" charset="0"/>
              </a:rPr>
              <a:t>цифры</a:t>
            </a:r>
            <a:endParaRPr lang="ru-RU" sz="3600" b="1" i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pic>
        <p:nvPicPr>
          <p:cNvPr id="5" name="Рисунок 4" descr="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4191000"/>
            <a:ext cx="1600200" cy="1937085"/>
          </a:xfrm>
          <a:prstGeom prst="rect">
            <a:avLst/>
          </a:prstGeom>
        </p:spPr>
      </p:pic>
      <p:pic>
        <p:nvPicPr>
          <p:cNvPr id="6" name="Рисунок 5" descr="7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58000" y="4267200"/>
            <a:ext cx="2046514" cy="1790700"/>
          </a:xfrm>
          <a:prstGeom prst="rect">
            <a:avLst/>
          </a:prstGeom>
        </p:spPr>
      </p:pic>
      <p:pic>
        <p:nvPicPr>
          <p:cNvPr id="7" name="Рисунок 6" descr="цифры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91400" y="533400"/>
            <a:ext cx="1208773" cy="10988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581400" y="381000"/>
            <a:ext cx="1905000" cy="14478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9E228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8000" b="1" dirty="0" smtClean="0">
                <a:latin typeface="Times New Roman" pitchFamily="18" charset="0"/>
              </a:rPr>
              <a:t>2</a:t>
            </a:r>
            <a:endParaRPr lang="ru-RU" sz="8000" b="1" dirty="0">
              <a:latin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7200" y="2133600"/>
            <a:ext cx="8229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i="1" dirty="0" smtClean="0">
                <a:latin typeface="Bookman Old Style" pitchFamily="18" charset="0"/>
              </a:rPr>
              <a:t>В школе есть такая птица: если сядет на страницу, то с поникшей головой возвращаюсь я домой.</a:t>
            </a:r>
            <a:endParaRPr lang="ru-RU" sz="3200" i="1" dirty="0">
              <a:latin typeface="Bookman Old Style" pitchFamily="18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 rot="20135903">
            <a:off x="3429000" y="3810000"/>
            <a:ext cx="2286000" cy="2279335"/>
            <a:chOff x="3200400" y="3810000"/>
            <a:chExt cx="2286000" cy="2279335"/>
          </a:xfrm>
        </p:grpSpPr>
        <p:pic>
          <p:nvPicPr>
            <p:cNvPr id="6" name="Рисунок 5" descr="тетрадь.wm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00400" y="3810000"/>
              <a:ext cx="2286000" cy="2279335"/>
            </a:xfrm>
            <a:prstGeom prst="rect">
              <a:avLst/>
            </a:prstGeom>
          </p:spPr>
        </p:pic>
        <p:sp>
          <p:nvSpPr>
            <p:cNvPr id="4" name="Прямоугольник 3"/>
            <p:cNvSpPr/>
            <p:nvPr/>
          </p:nvSpPr>
          <p:spPr>
            <a:xfrm>
              <a:off x="4419600" y="4876801"/>
              <a:ext cx="838200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4400" b="1" i="1" dirty="0" smtClean="0">
                  <a:solidFill>
                    <a:srgbClr val="C00000"/>
                  </a:solidFill>
                  <a:latin typeface="Bookman Old Style" pitchFamily="18" charset="0"/>
                </a:rPr>
                <a:t>2</a:t>
              </a:r>
              <a:endParaRPr lang="ru-RU" sz="4400" b="1" i="1" dirty="0">
                <a:solidFill>
                  <a:srgbClr val="C00000"/>
                </a:solidFill>
                <a:latin typeface="Bookman Old Style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5638800" y="228600"/>
            <a:ext cx="1905000" cy="14478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9E228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8000" b="1" dirty="0" smtClean="0">
                <a:latin typeface="Times New Roman" pitchFamily="18" charset="0"/>
              </a:rPr>
              <a:t>3</a:t>
            </a:r>
            <a:endParaRPr lang="ru-RU" sz="8000" b="1" dirty="0">
              <a:latin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81000" y="1828800"/>
            <a:ext cx="85344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i="1" dirty="0" smtClean="0">
                <a:latin typeface="Bookman Old Style" pitchFamily="18" charset="0"/>
              </a:rPr>
              <a:t>Важны для здоровья, друзья, витамины! И яблоки ест непременно Ирина. 12 их в вазе лежало – смотри, а после обеда осталось лишь 3. Сколько яблок съела Ирина?</a:t>
            </a:r>
            <a:endParaRPr lang="ru-RU" sz="3600" i="1" dirty="0">
              <a:latin typeface="Bookman Old Style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943600" y="5029200"/>
            <a:ext cx="12954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b="1" i="1" dirty="0" smtClean="0">
                <a:solidFill>
                  <a:srgbClr val="0000FF"/>
                </a:solidFill>
                <a:latin typeface="Bookman Old Style" pitchFamily="18" charset="0"/>
              </a:rPr>
              <a:t>9</a:t>
            </a:r>
            <a:endParaRPr lang="ru-RU" sz="6600" i="1" dirty="0">
              <a:solidFill>
                <a:srgbClr val="0000FF"/>
              </a:solidFill>
              <a:latin typeface="Bookman Old Style" pitchFamily="18" charset="0"/>
            </a:endParaRPr>
          </a:p>
        </p:txBody>
      </p:sp>
      <p:pic>
        <p:nvPicPr>
          <p:cNvPr id="5" name="Рисунок 4" descr="яблоко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0" y="302950"/>
            <a:ext cx="2057400" cy="15350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581400" y="381000"/>
            <a:ext cx="1905000" cy="14478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9E228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8000" b="1" dirty="0" smtClean="0">
                <a:latin typeface="Times New Roman" pitchFamily="18" charset="0"/>
              </a:rPr>
              <a:t>4</a:t>
            </a:r>
            <a:endParaRPr lang="ru-RU" sz="8000" b="1" dirty="0">
              <a:latin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81000" y="2209800"/>
            <a:ext cx="8458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i="1" dirty="0" smtClean="0">
                <a:latin typeface="Bookman Old Style" pitchFamily="18" charset="0"/>
              </a:rPr>
              <a:t>По траве бежал котёнок, а за ним бежал щенок. А за ними их хозяин. Сколько ж там бежало ног?</a:t>
            </a:r>
            <a:endParaRPr lang="ru-RU" sz="3600" i="1" dirty="0">
              <a:latin typeface="Bookman Old Style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553200" y="4495800"/>
            <a:ext cx="133562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6600" b="1" i="1" dirty="0" smtClean="0">
                <a:solidFill>
                  <a:srgbClr val="C00000"/>
                </a:solidFill>
                <a:latin typeface="Bookman Old Style" pitchFamily="18" charset="0"/>
              </a:rPr>
              <a:t>10</a:t>
            </a:r>
            <a:endParaRPr lang="ru-RU" sz="6600" b="1" i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1524000" y="4191000"/>
            <a:ext cx="4343400" cy="1828799"/>
            <a:chOff x="990600" y="4191000"/>
            <a:chExt cx="4343400" cy="1828799"/>
          </a:xfrm>
        </p:grpSpPr>
        <p:pic>
          <p:nvPicPr>
            <p:cNvPr id="5" name="Рисунок 4" descr="котик.gif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419600" y="4876800"/>
              <a:ext cx="914400" cy="914400"/>
            </a:xfrm>
            <a:prstGeom prst="rect">
              <a:avLst/>
            </a:prstGeom>
          </p:spPr>
        </p:pic>
        <p:pic>
          <p:nvPicPr>
            <p:cNvPr id="6" name="Рисунок 5" descr="щен7.pn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667000" y="4419600"/>
              <a:ext cx="1295400" cy="1600199"/>
            </a:xfrm>
            <a:prstGeom prst="rect">
              <a:avLst/>
            </a:prstGeom>
          </p:spPr>
        </p:pic>
        <p:pic>
          <p:nvPicPr>
            <p:cNvPr id="7" name="Рисунок 6" descr="мальчук.gif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90600" y="4191000"/>
              <a:ext cx="1514475" cy="1724025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5029200" y="381000"/>
            <a:ext cx="1905000" cy="14478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9E228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8000" b="1" dirty="0" smtClean="0">
                <a:latin typeface="Times New Roman" pitchFamily="18" charset="0"/>
              </a:rPr>
              <a:t>5</a:t>
            </a:r>
            <a:endParaRPr lang="ru-RU" sz="8000" b="1" dirty="0">
              <a:latin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4800" y="2133600"/>
            <a:ext cx="8382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dirty="0" smtClean="0">
                <a:latin typeface="Bookman Old Style" pitchFamily="18" charset="0"/>
              </a:rPr>
              <a:t>Есть помощница у мамы. Посмотрите, дети, сами: перемыла 6 тарелок, 8 ложек, чашек 5. Перемытую посуду помогите сосчитать!</a:t>
            </a:r>
            <a:endParaRPr lang="ru-RU" sz="3600" dirty="0">
              <a:latin typeface="Bookman Old Style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19400" y="5334000"/>
            <a:ext cx="29017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0000FF"/>
                </a:solidFill>
                <a:latin typeface="Bookman Old Style" pitchFamily="18" charset="0"/>
              </a:rPr>
              <a:t>6 + 8 + 5 = </a:t>
            </a:r>
            <a:endParaRPr lang="ru-RU" sz="3600" b="1" i="1" dirty="0">
              <a:solidFill>
                <a:srgbClr val="0000FF"/>
              </a:solidFill>
              <a:latin typeface="Bookman Old Style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34000" y="5334000"/>
            <a:ext cx="8130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0000FF"/>
                </a:solidFill>
                <a:latin typeface="Bookman Old Style" pitchFamily="18" charset="0"/>
              </a:rPr>
              <a:t>19</a:t>
            </a:r>
            <a:endParaRPr lang="ru-RU" sz="3600" b="1" i="1" dirty="0">
              <a:solidFill>
                <a:srgbClr val="0000FF"/>
              </a:solidFill>
              <a:latin typeface="Bookman Old Style" pitchFamily="18" charset="0"/>
            </a:endParaRPr>
          </a:p>
        </p:txBody>
      </p:sp>
      <p:pic>
        <p:nvPicPr>
          <p:cNvPr id="6" name="Рисунок 5" descr="тарел.g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4400" y="152400"/>
            <a:ext cx="1600200" cy="160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505200" y="228600"/>
            <a:ext cx="1752600" cy="14478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9E228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8000" b="1" dirty="0" smtClean="0">
                <a:latin typeface="Times New Roman" pitchFamily="18" charset="0"/>
              </a:rPr>
              <a:t>6</a:t>
            </a:r>
            <a:endParaRPr lang="ru-RU" sz="8000" b="1" dirty="0">
              <a:latin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81000" y="1828800"/>
            <a:ext cx="8382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dirty="0" smtClean="0">
                <a:latin typeface="Bookman Old Style" pitchFamily="18" charset="0"/>
              </a:rPr>
              <a:t>Дед Игнат сказал соседу: “Мне уж сотня лет к обеду!” - “Ты прибавил 30 лет”, - возразил ему сосед. Прошу … сосчитать, сколько прожил дед Игнат?</a:t>
            </a:r>
            <a:endParaRPr lang="ru-RU" sz="3600" dirty="0">
              <a:latin typeface="Bookman Old Style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05000" y="5105400"/>
            <a:ext cx="256352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i="1" dirty="0" smtClean="0">
                <a:solidFill>
                  <a:srgbClr val="C00000"/>
                </a:solidFill>
                <a:latin typeface="Bookman Old Style" pitchFamily="18" charset="0"/>
              </a:rPr>
              <a:t>70 лет</a:t>
            </a:r>
            <a:endParaRPr lang="ru-RU" sz="4800" b="1" i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pic>
        <p:nvPicPr>
          <p:cNvPr id="5" name="Рисунок 4" descr="дед.g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58000" y="3962400"/>
            <a:ext cx="1828800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66800" y="2438400"/>
            <a:ext cx="72715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i="1" dirty="0" smtClean="0">
                <a:latin typeface="Bookman Old Style" pitchFamily="18" charset="0"/>
              </a:rPr>
              <a:t>Сколько слогов в слове АИСТ? </a:t>
            </a:r>
            <a:endParaRPr lang="ru-RU" sz="3600" i="1" dirty="0">
              <a:latin typeface="Bookman Old Style" pitchFamily="18" charset="0"/>
            </a:endParaRPr>
          </a:p>
        </p:txBody>
      </p:sp>
      <p:sp>
        <p:nvSpPr>
          <p:cNvPr id="3" name="Oval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581400" y="381000"/>
            <a:ext cx="1905000" cy="14478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CC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8000" b="1" dirty="0">
                <a:latin typeface="Times New Roman" pitchFamily="18" charset="0"/>
              </a:rPr>
              <a:t>1</a:t>
            </a:r>
          </a:p>
        </p:txBody>
      </p:sp>
      <p:pic>
        <p:nvPicPr>
          <p:cNvPr id="4" name="Рисунок 3" descr="аист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" y="4191000"/>
            <a:ext cx="2060165" cy="17145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791200" y="3733800"/>
            <a:ext cx="152400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800" b="1" i="1" dirty="0" smtClean="0">
                <a:solidFill>
                  <a:srgbClr val="FF0000"/>
                </a:solidFill>
                <a:latin typeface="Bookman Old Style" pitchFamily="18" charset="0"/>
              </a:rPr>
              <a:t>2</a:t>
            </a:r>
            <a:endParaRPr lang="ru-RU" sz="13800" b="1" i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581400" y="381000"/>
            <a:ext cx="1905000" cy="14478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9E228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8000" b="1" dirty="0" smtClean="0">
                <a:latin typeface="Times New Roman" pitchFamily="18" charset="0"/>
              </a:rPr>
              <a:t>7</a:t>
            </a:r>
            <a:endParaRPr lang="ru-RU" sz="8000" b="1" dirty="0">
              <a:latin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4800" y="2133600"/>
            <a:ext cx="8458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dirty="0" smtClean="0">
                <a:latin typeface="Bookman Old Style" pitchFamily="18" charset="0"/>
              </a:rPr>
              <a:t>Он давно знакомый мой, каждый угол в нём прямой. Все четыре стороны одинаковой длины.</a:t>
            </a:r>
            <a:endParaRPr lang="ru-RU" sz="3600" dirty="0">
              <a:latin typeface="Bookman Old Style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953000" y="4648200"/>
            <a:ext cx="20986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dirty="0" smtClean="0">
                <a:solidFill>
                  <a:srgbClr val="0000FF"/>
                </a:solidFill>
                <a:latin typeface="Bookman Old Style" pitchFamily="18" charset="0"/>
              </a:rPr>
              <a:t>квадрат</a:t>
            </a:r>
            <a:endParaRPr lang="ru-RU" sz="3600" dirty="0">
              <a:solidFill>
                <a:srgbClr val="0000FF"/>
              </a:solidFill>
              <a:latin typeface="Bookman Old Style" pitchFamily="18" charset="0"/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1981200" y="4343400"/>
            <a:ext cx="1524000" cy="1447800"/>
            <a:chOff x="1981200" y="4343400"/>
            <a:chExt cx="1524000" cy="1447800"/>
          </a:xfrm>
        </p:grpSpPr>
        <p:sp>
          <p:nvSpPr>
            <p:cNvPr id="5" name="Прямоугольник 4"/>
            <p:cNvSpPr/>
            <p:nvPr/>
          </p:nvSpPr>
          <p:spPr bwMode="auto">
            <a:xfrm>
              <a:off x="2209800" y="4495800"/>
              <a:ext cx="1066800" cy="1066800"/>
            </a:xfrm>
            <a:prstGeom prst="rect">
              <a:avLst/>
            </a:prstGeom>
            <a:noFill/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7" name="Прямая соединительная линия 6"/>
            <p:cNvCxnSpPr/>
            <p:nvPr/>
          </p:nvCxnSpPr>
          <p:spPr bwMode="auto">
            <a:xfrm rot="5400000">
              <a:off x="2553494" y="4533106"/>
              <a:ext cx="381000" cy="158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Прямая соединительная линия 7"/>
            <p:cNvCxnSpPr/>
            <p:nvPr/>
          </p:nvCxnSpPr>
          <p:spPr bwMode="auto">
            <a:xfrm>
              <a:off x="1981200" y="5029200"/>
              <a:ext cx="381000" cy="158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" name="Прямая соединительная линия 8"/>
            <p:cNvCxnSpPr/>
            <p:nvPr/>
          </p:nvCxnSpPr>
          <p:spPr bwMode="auto">
            <a:xfrm>
              <a:off x="3124200" y="4953000"/>
              <a:ext cx="381000" cy="158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Прямая соединительная линия 9"/>
            <p:cNvCxnSpPr/>
            <p:nvPr/>
          </p:nvCxnSpPr>
          <p:spPr bwMode="auto">
            <a:xfrm rot="5400000">
              <a:off x="2553494" y="5599906"/>
              <a:ext cx="381000" cy="158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581400" y="381000"/>
            <a:ext cx="1905000" cy="14478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8000" b="1" dirty="0" smtClean="0">
                <a:latin typeface="Times New Roman" pitchFamily="18" charset="0"/>
              </a:rPr>
              <a:t>1</a:t>
            </a:r>
            <a:endParaRPr lang="ru-RU" sz="8000" b="1" dirty="0">
              <a:latin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7200" y="2057400"/>
            <a:ext cx="8229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latin typeface="Bookman Old Style" pitchFamily="18" charset="0"/>
              </a:rPr>
              <a:t>Любит сладкое он очень, а когда приходит осень, лезет в яму до весны, где он спит и видит сны</a:t>
            </a:r>
            <a:r>
              <a:rPr lang="ru-RU" sz="3600" dirty="0" smtClean="0"/>
              <a:t>. </a:t>
            </a:r>
            <a:endParaRPr lang="ru-RU" sz="3600" i="1" dirty="0">
              <a:latin typeface="Bookman Old Style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867400" y="4419600"/>
            <a:ext cx="20986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latin typeface="Bookman Old Style" pitchFamily="18" charset="0"/>
              </a:rPr>
              <a:t>медведь</a:t>
            </a:r>
            <a:endParaRPr lang="ru-RU" sz="3600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pic>
        <p:nvPicPr>
          <p:cNvPr id="6" name="Рисунок 5" descr="медведь9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CFFFF"/>
              </a:clrFrom>
              <a:clrTo>
                <a:srgbClr val="FC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43200" y="4343400"/>
            <a:ext cx="1714500" cy="1581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581400" y="381000"/>
            <a:ext cx="1905000" cy="14478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8000" b="1" dirty="0" smtClean="0">
                <a:latin typeface="Times New Roman" pitchFamily="18" charset="0"/>
              </a:rPr>
              <a:t>2</a:t>
            </a:r>
            <a:endParaRPr lang="ru-RU" sz="8000" b="1" dirty="0">
              <a:latin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7200" y="1905000"/>
            <a:ext cx="8382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dirty="0" smtClean="0">
                <a:latin typeface="Bookman Old Style" pitchFamily="18" charset="0"/>
              </a:rPr>
              <a:t>Всех огромней в джунглях зверь, напролом шагает – верь! Грозно бивнями блестит, вкусно листьями хрустит. </a:t>
            </a:r>
            <a:endParaRPr lang="ru-RU" sz="3600" i="1" dirty="0">
              <a:latin typeface="Bookman Old Style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019800" y="4724400"/>
            <a:ext cx="1600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Bookman Old Style" pitchFamily="18" charset="0"/>
              </a:rPr>
              <a:t>слон</a:t>
            </a:r>
            <a:endParaRPr lang="ru-RU" sz="3600" b="1" i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pic>
        <p:nvPicPr>
          <p:cNvPr id="5" name="Рисунок 4" descr="слон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19400" y="4038600"/>
            <a:ext cx="2324100" cy="1962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581400" y="381000"/>
            <a:ext cx="1905000" cy="14478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8000" b="1" dirty="0" smtClean="0">
                <a:latin typeface="Times New Roman" pitchFamily="18" charset="0"/>
              </a:rPr>
              <a:t>3</a:t>
            </a:r>
            <a:endParaRPr lang="ru-RU" sz="8000" b="1" dirty="0">
              <a:latin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7200" y="2057400"/>
            <a:ext cx="8077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i="1" dirty="0" smtClean="0">
                <a:latin typeface="Bookman Old Style" pitchFamily="18" charset="0"/>
              </a:rPr>
              <a:t> </a:t>
            </a:r>
            <a:r>
              <a:rPr lang="ru-RU" sz="3600" dirty="0" smtClean="0">
                <a:latin typeface="Bookman Old Style" pitchFamily="18" charset="0"/>
              </a:rPr>
              <a:t>В камышах она живёт, дом у неё среди болот, там, где водятся лягушки, цап! – и нет одной квакушки!</a:t>
            </a:r>
            <a:endParaRPr lang="ru-RU" sz="3600" i="1" dirty="0">
              <a:latin typeface="Bookman Old Style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33600" y="5105400"/>
            <a:ext cx="15648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dirty="0" smtClean="0">
                <a:solidFill>
                  <a:srgbClr val="0000FF"/>
                </a:solidFill>
                <a:latin typeface="Bookman Old Style" pitchFamily="18" charset="0"/>
              </a:rPr>
              <a:t>цапля</a:t>
            </a:r>
            <a:endParaRPr lang="ru-RU" sz="3600" dirty="0">
              <a:solidFill>
                <a:srgbClr val="0000FF"/>
              </a:solidFill>
              <a:latin typeface="Bookman Old Style" pitchFamily="18" charset="0"/>
            </a:endParaRPr>
          </a:p>
        </p:txBody>
      </p:sp>
      <p:pic>
        <p:nvPicPr>
          <p:cNvPr id="7" name="Рисунок 6" descr="цапля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38800" y="4191000"/>
            <a:ext cx="2152650" cy="2057400"/>
          </a:xfrm>
          <a:prstGeom prst="roundRect">
            <a:avLst>
              <a:gd name="adj" fmla="val 43935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581400" y="381000"/>
            <a:ext cx="1905000" cy="14478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8000" b="1" dirty="0" smtClean="0">
                <a:latin typeface="Times New Roman" pitchFamily="18" charset="0"/>
              </a:rPr>
              <a:t>4</a:t>
            </a:r>
            <a:endParaRPr lang="ru-RU" sz="8000" b="1" dirty="0">
              <a:latin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3400" y="2057400"/>
            <a:ext cx="8153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dirty="0" smtClean="0">
                <a:latin typeface="Bookman Old Style" pitchFamily="18" charset="0"/>
              </a:rPr>
              <a:t>Кто на задних лапах скачет, в тёплой сумке сына прячет? Кто, вставая в полный рост, опирается на хвост? </a:t>
            </a:r>
            <a:endParaRPr lang="ru-RU" sz="3600" i="1" dirty="0">
              <a:latin typeface="Bookman Old Style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410200" y="5181600"/>
            <a:ext cx="20104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latin typeface="Bookman Old Style" pitchFamily="18" charset="0"/>
              </a:rPr>
              <a:t>кенгуру</a:t>
            </a:r>
            <a:endParaRPr lang="ru-RU" sz="3600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pic>
        <p:nvPicPr>
          <p:cNvPr id="6" name="Рисунок 5" descr="кенгур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33600" y="4572000"/>
            <a:ext cx="1743075" cy="1628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5791200" y="304800"/>
            <a:ext cx="1905000" cy="14478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8000" b="1" dirty="0" smtClean="0">
                <a:latin typeface="Times New Roman" pitchFamily="18" charset="0"/>
              </a:rPr>
              <a:t>5</a:t>
            </a:r>
            <a:endParaRPr lang="ru-RU" sz="8000" b="1" dirty="0">
              <a:latin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600" y="457200"/>
            <a:ext cx="48006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i="1" dirty="0" smtClean="0">
                <a:latin typeface="Bookman Old Style" pitchFamily="18" charset="0"/>
              </a:rPr>
              <a:t>Меньше тигра, больше кошки, над ушами кисти-рожки. С виду кроток, но не верь: страшен в гневе этот зверь.</a:t>
            </a:r>
            <a:endParaRPr lang="ru-RU" sz="4000" i="1" dirty="0">
              <a:latin typeface="Bookman Old Style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019800" y="5334000"/>
            <a:ext cx="18288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400" dirty="0" smtClean="0">
                <a:solidFill>
                  <a:srgbClr val="FFFF00"/>
                </a:solidFill>
                <a:latin typeface="Bookman Old Style" pitchFamily="18" charset="0"/>
              </a:rPr>
              <a:t>рысь</a:t>
            </a:r>
            <a:endParaRPr lang="ru-RU" sz="4400" dirty="0">
              <a:solidFill>
                <a:srgbClr val="FFFF00"/>
              </a:solidFill>
              <a:latin typeface="Bookman Old Style" pitchFamily="18" charset="0"/>
            </a:endParaRPr>
          </a:p>
        </p:txBody>
      </p:sp>
      <p:pic>
        <p:nvPicPr>
          <p:cNvPr id="5" name="Picture 5" descr="img063"/>
          <p:cNvPicPr>
            <a:picLocks noChangeAspect="1" noChangeArrowheads="1"/>
          </p:cNvPicPr>
          <p:nvPr/>
        </p:nvPicPr>
        <p:blipFill>
          <a:blip r:embed="rId3" cstate="print"/>
          <a:srcRect l="10257" t="14734" r="20513" b="6753"/>
          <a:stretch>
            <a:fillRect/>
          </a:stretch>
        </p:blipFill>
        <p:spPr bwMode="auto">
          <a:xfrm>
            <a:off x="5867400" y="2133600"/>
            <a:ext cx="2014444" cy="29795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828800" y="457200"/>
            <a:ext cx="1905000" cy="14478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8000" b="1" dirty="0" smtClean="0">
                <a:latin typeface="Times New Roman" pitchFamily="18" charset="0"/>
              </a:rPr>
              <a:t>6</a:t>
            </a:r>
            <a:endParaRPr lang="ru-RU" sz="8000" b="1" dirty="0">
              <a:latin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7200" y="2971800"/>
            <a:ext cx="4876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latin typeface="Bookman Old Style" pitchFamily="18" charset="0"/>
              </a:rPr>
              <a:t>Какая птица выводит птенцов зимой? </a:t>
            </a:r>
            <a:endParaRPr lang="ru-RU" sz="3600" dirty="0">
              <a:latin typeface="Bookman Old Style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019800" y="5181600"/>
            <a:ext cx="2133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0000FF"/>
                </a:solidFill>
                <a:latin typeface="Bookman Old Style" pitchFamily="18" charset="0"/>
              </a:rPr>
              <a:t>клёст</a:t>
            </a:r>
            <a:endParaRPr lang="ru-RU" sz="3600" b="1" i="1" dirty="0">
              <a:solidFill>
                <a:srgbClr val="0000FF"/>
              </a:solidFill>
              <a:latin typeface="Bookman Old Style" pitchFamily="18" charset="0"/>
            </a:endParaRPr>
          </a:p>
        </p:txBody>
      </p:sp>
      <p:pic>
        <p:nvPicPr>
          <p:cNvPr id="5" name="Picture 11"/>
          <p:cNvPicPr>
            <a:picLocks noChangeAspect="1" noChangeArrowheads="1"/>
          </p:cNvPicPr>
          <p:nvPr/>
        </p:nvPicPr>
        <p:blipFill>
          <a:blip r:embed="rId3" cstate="print"/>
          <a:srcRect l="25193" t="24663" r="32991" b="12729"/>
          <a:stretch>
            <a:fillRect/>
          </a:stretch>
        </p:blipFill>
        <p:spPr bwMode="auto">
          <a:xfrm>
            <a:off x="5791200" y="990600"/>
            <a:ext cx="2559540" cy="3383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581400" y="381000"/>
            <a:ext cx="1905000" cy="14478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8000" b="1" dirty="0" smtClean="0">
                <a:latin typeface="Times New Roman" pitchFamily="18" charset="0"/>
              </a:rPr>
              <a:t>7</a:t>
            </a:r>
            <a:endParaRPr lang="ru-RU" sz="8000" b="1" dirty="0">
              <a:latin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3400" y="2209800"/>
            <a:ext cx="79247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latin typeface="Bookman Old Style" pitchFamily="18" charset="0"/>
              </a:rPr>
              <a:t>Что за зверь, скажите, братцы, может сам в себя забраться?</a:t>
            </a:r>
            <a:endParaRPr lang="ru-RU" sz="3600" dirty="0">
              <a:latin typeface="Bookman Old Style" pitchFamily="18" charset="0"/>
            </a:endParaRPr>
          </a:p>
        </p:txBody>
      </p:sp>
      <p:pic>
        <p:nvPicPr>
          <p:cNvPr id="4" name="Picture 5" descr="img0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3962400"/>
            <a:ext cx="2209800" cy="246017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752600" y="4419600"/>
            <a:ext cx="205056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dirty="0" smtClean="0">
                <a:solidFill>
                  <a:srgbClr val="CB2B0B"/>
                </a:solidFill>
                <a:latin typeface="Bookman Old Style" pitchFamily="18" charset="0"/>
              </a:rPr>
              <a:t>норка</a:t>
            </a:r>
            <a:endParaRPr lang="ru-RU" sz="4800" dirty="0">
              <a:solidFill>
                <a:srgbClr val="CB2B0B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581400" y="381000"/>
            <a:ext cx="1905000" cy="14478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6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8000" b="1" dirty="0" smtClean="0">
                <a:latin typeface="Times New Roman" pitchFamily="18" charset="0"/>
              </a:rPr>
              <a:t>1</a:t>
            </a:r>
            <a:endParaRPr lang="ru-RU" sz="8000" b="1" dirty="0">
              <a:latin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90600" y="2362200"/>
            <a:ext cx="73913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i="1" dirty="0" smtClean="0">
                <a:latin typeface="Bookman Old Style" pitchFamily="18" charset="0"/>
              </a:rPr>
              <a:t>Сколько звуков в слове лось? </a:t>
            </a:r>
            <a:endParaRPr lang="ru-RU" sz="3600" i="1" dirty="0">
              <a:latin typeface="Bookman Old Style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191000" y="4191000"/>
            <a:ext cx="102143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9600" b="1" i="1" dirty="0" smtClean="0">
                <a:solidFill>
                  <a:srgbClr val="CB2B0B"/>
                </a:solidFill>
                <a:latin typeface="Bookman Old Style" pitchFamily="18" charset="0"/>
              </a:rPr>
              <a:t>3</a:t>
            </a:r>
            <a:endParaRPr lang="ru-RU" sz="9600" b="1" i="1" dirty="0">
              <a:solidFill>
                <a:srgbClr val="CB2B0B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581400" y="381000"/>
            <a:ext cx="1905000" cy="14478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6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8000" b="1" dirty="0" smtClean="0">
                <a:latin typeface="Times New Roman" pitchFamily="18" charset="0"/>
              </a:rPr>
              <a:t>2</a:t>
            </a:r>
            <a:endParaRPr lang="ru-RU" sz="8000" b="1" dirty="0">
              <a:latin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09600" y="2590800"/>
            <a:ext cx="8001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i="1" dirty="0" smtClean="0">
                <a:latin typeface="Bookman Old Style" pitchFamily="18" charset="0"/>
              </a:rPr>
              <a:t>Эта гласная никогда не может стоять в начале слова. </a:t>
            </a:r>
            <a:endParaRPr lang="ru-RU" sz="3600" i="1" dirty="0">
              <a:latin typeface="Bookman Old Style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038600" y="4343400"/>
            <a:ext cx="1196161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8800" b="1" i="1" dirty="0" err="1" smtClean="0">
                <a:solidFill>
                  <a:srgbClr val="CB2B0B"/>
                </a:solidFill>
                <a:latin typeface="Bookman Old Style" pitchFamily="18" charset="0"/>
              </a:rPr>
              <a:t>ы</a:t>
            </a:r>
            <a:endParaRPr lang="ru-RU" sz="8800" b="1" i="1" dirty="0">
              <a:solidFill>
                <a:srgbClr val="CB2B0B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581400" y="381000"/>
            <a:ext cx="1905000" cy="14478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CC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8000" b="1" dirty="0" smtClean="0">
                <a:latin typeface="Times New Roman" pitchFamily="18" charset="0"/>
              </a:rPr>
              <a:t>2</a:t>
            </a:r>
            <a:endParaRPr lang="ru-RU" sz="8000" b="1" dirty="0">
              <a:latin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600" y="2667000"/>
            <a:ext cx="85026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i="1" dirty="0" smtClean="0">
                <a:latin typeface="Bookman Old Style" pitchFamily="18" charset="0"/>
              </a:rPr>
              <a:t>Сколько орехов в пустом стакане?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733800" y="3810000"/>
            <a:ext cx="152400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800" b="1" i="1" dirty="0" smtClean="0">
                <a:solidFill>
                  <a:srgbClr val="FF0000"/>
                </a:solidFill>
                <a:latin typeface="Bookman Old Style" pitchFamily="18" charset="0"/>
              </a:rPr>
              <a:t>0</a:t>
            </a:r>
            <a:endParaRPr lang="ru-RU" sz="13800" b="1" i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581400" y="381000"/>
            <a:ext cx="1905000" cy="14478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6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8000" b="1" dirty="0" smtClean="0">
                <a:latin typeface="Times New Roman" pitchFamily="18" charset="0"/>
              </a:rPr>
              <a:t>3</a:t>
            </a:r>
            <a:endParaRPr lang="ru-RU" sz="8000" b="1" dirty="0">
              <a:latin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5800" y="2209800"/>
            <a:ext cx="77723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i="1" dirty="0" smtClean="0">
                <a:latin typeface="Bookman Old Style" pitchFamily="18" charset="0"/>
              </a:rPr>
              <a:t>Сколько в алфавите гласных букв?</a:t>
            </a:r>
            <a:endParaRPr lang="ru-RU" sz="3600" i="1" dirty="0">
              <a:latin typeface="Bookman Old Style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33800" y="4114800"/>
            <a:ext cx="157927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8000" b="1" i="1" dirty="0" smtClean="0">
                <a:solidFill>
                  <a:srgbClr val="CB2B0B"/>
                </a:solidFill>
                <a:latin typeface="Bookman Old Style" pitchFamily="18" charset="0"/>
              </a:rPr>
              <a:t>10</a:t>
            </a:r>
            <a:endParaRPr lang="ru-RU" sz="8000" b="1" i="1" dirty="0">
              <a:solidFill>
                <a:srgbClr val="CB2B0B"/>
              </a:solidFill>
              <a:latin typeface="Bookman Old Style" pitchFamily="18" charset="0"/>
            </a:endParaRPr>
          </a:p>
        </p:txBody>
      </p:sp>
      <p:pic>
        <p:nvPicPr>
          <p:cNvPr id="5" name="Рисунок 4" descr="букв.g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2000" y="4648200"/>
            <a:ext cx="1219200" cy="1219200"/>
          </a:xfrm>
          <a:prstGeom prst="rect">
            <a:avLst/>
          </a:prstGeom>
        </p:spPr>
      </p:pic>
      <p:pic>
        <p:nvPicPr>
          <p:cNvPr id="6" name="Рисунок 4" descr="в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457200"/>
            <a:ext cx="838200" cy="924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5" descr="н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91400" y="4953000"/>
            <a:ext cx="762000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6" descr="х.g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43800" y="762000"/>
            <a:ext cx="762000" cy="744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581400" y="381000"/>
            <a:ext cx="1905000" cy="14478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6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8000" b="1" dirty="0" smtClean="0">
                <a:latin typeface="Times New Roman" pitchFamily="18" charset="0"/>
              </a:rPr>
              <a:t>4</a:t>
            </a:r>
            <a:endParaRPr lang="ru-RU" sz="8000" b="1" dirty="0">
              <a:latin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3400" y="2209800"/>
            <a:ext cx="80771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i="1" dirty="0" smtClean="0">
                <a:latin typeface="Bookman Old Style" pitchFamily="18" charset="0"/>
              </a:rPr>
              <a:t>С глухим – траву она срезает, со звонким – листья объедает.</a:t>
            </a:r>
            <a:endParaRPr lang="ru-RU" sz="3600" i="1" dirty="0">
              <a:latin typeface="Bookman Old Style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4600" y="3733800"/>
            <a:ext cx="367119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dirty="0" smtClean="0">
                <a:solidFill>
                  <a:srgbClr val="CB2B0B"/>
                </a:solidFill>
                <a:latin typeface="Bookman Old Style" pitchFamily="18" charset="0"/>
              </a:rPr>
              <a:t>ко</a:t>
            </a:r>
            <a:r>
              <a:rPr lang="ru-RU" sz="4800" dirty="0" smtClean="0">
                <a:solidFill>
                  <a:srgbClr val="0000FF"/>
                </a:solidFill>
                <a:latin typeface="Bookman Old Style" pitchFamily="18" charset="0"/>
              </a:rPr>
              <a:t>с</a:t>
            </a:r>
            <a:r>
              <a:rPr lang="ru-RU" sz="4800" dirty="0" smtClean="0">
                <a:solidFill>
                  <a:srgbClr val="CB2B0B"/>
                </a:solidFill>
                <a:latin typeface="Bookman Old Style" pitchFamily="18" charset="0"/>
              </a:rPr>
              <a:t>а - ко</a:t>
            </a:r>
            <a:r>
              <a:rPr lang="ru-RU" sz="4800" dirty="0" smtClean="0">
                <a:solidFill>
                  <a:srgbClr val="0000FF"/>
                </a:solidFill>
                <a:latin typeface="Bookman Old Style" pitchFamily="18" charset="0"/>
              </a:rPr>
              <a:t>з</a:t>
            </a:r>
            <a:r>
              <a:rPr lang="ru-RU" sz="4800" dirty="0" smtClean="0">
                <a:solidFill>
                  <a:srgbClr val="CB2B0B"/>
                </a:solidFill>
                <a:latin typeface="Bookman Old Style" pitchFamily="18" charset="0"/>
              </a:rPr>
              <a:t>а</a:t>
            </a:r>
            <a:endParaRPr lang="ru-RU" sz="4800" dirty="0">
              <a:solidFill>
                <a:srgbClr val="CB2B0B"/>
              </a:solidFill>
              <a:latin typeface="Bookman Old Style" pitchFamily="18" charset="0"/>
            </a:endParaRPr>
          </a:p>
        </p:txBody>
      </p:sp>
      <p:pic>
        <p:nvPicPr>
          <p:cNvPr id="6" name="Рисунок 5" descr="коса1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449" t="17214" r="9449" b="28691"/>
          <a:stretch>
            <a:fillRect/>
          </a:stretch>
        </p:blipFill>
        <p:spPr>
          <a:xfrm>
            <a:off x="381000" y="4495800"/>
            <a:ext cx="3399145" cy="1696881"/>
          </a:xfrm>
          <a:prstGeom prst="rect">
            <a:avLst/>
          </a:prstGeom>
        </p:spPr>
      </p:pic>
      <p:pic>
        <p:nvPicPr>
          <p:cNvPr id="7" name="Рисунок 6" descr="коза.png"/>
          <p:cNvPicPr>
            <a:picLocks noChangeAspect="1"/>
          </p:cNvPicPr>
          <p:nvPr/>
        </p:nvPicPr>
        <p:blipFill>
          <a:blip r:embed="rId4" cstate="print"/>
          <a:srcRect l="22066" t="18945" b="2583"/>
          <a:stretch>
            <a:fillRect/>
          </a:stretch>
        </p:blipFill>
        <p:spPr>
          <a:xfrm>
            <a:off x="6553200" y="3886200"/>
            <a:ext cx="1905000" cy="2586907"/>
          </a:xfrm>
          <a:prstGeom prst="roundRect">
            <a:avLst>
              <a:gd name="adj" fmla="val 8571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581400" y="381000"/>
            <a:ext cx="1905000" cy="14478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6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8000" b="1" dirty="0" smtClean="0">
                <a:latin typeface="Times New Roman" pitchFamily="18" charset="0"/>
              </a:rPr>
              <a:t>5</a:t>
            </a:r>
            <a:endParaRPr lang="ru-RU" sz="8000" b="1" dirty="0">
              <a:latin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3400" y="2209800"/>
            <a:ext cx="80009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i="1" dirty="0" smtClean="0">
                <a:latin typeface="Bookman Old Style" pitchFamily="18" charset="0"/>
              </a:rPr>
              <a:t>Сколько в алфавите пар согласных букв?</a:t>
            </a:r>
            <a:endParaRPr lang="ru-RU" sz="3600" i="1" dirty="0">
              <a:latin typeface="Bookman Old Style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810000" y="4038600"/>
            <a:ext cx="952505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8800" b="1" i="1" dirty="0" smtClean="0">
                <a:solidFill>
                  <a:srgbClr val="CB2B0B"/>
                </a:solidFill>
                <a:latin typeface="Bookman Old Style" pitchFamily="18" charset="0"/>
              </a:rPr>
              <a:t>6</a:t>
            </a:r>
            <a:endParaRPr lang="ru-RU" sz="8800" b="1" i="1" dirty="0">
              <a:solidFill>
                <a:srgbClr val="CB2B0B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581400" y="381000"/>
            <a:ext cx="1905000" cy="14478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6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8000" b="1" dirty="0" smtClean="0">
                <a:latin typeface="Times New Roman" pitchFamily="18" charset="0"/>
              </a:rPr>
              <a:t>6</a:t>
            </a:r>
            <a:endParaRPr lang="ru-RU" sz="8000" b="1" dirty="0">
              <a:latin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3400" y="2667000"/>
            <a:ext cx="7924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i="1" dirty="0" smtClean="0">
                <a:latin typeface="Bookman Old Style" pitchFamily="18" charset="0"/>
              </a:rPr>
              <a:t>Часть речи, которая обозначает предмет? </a:t>
            </a:r>
            <a:endParaRPr lang="ru-RU" sz="3600" i="1" dirty="0">
              <a:latin typeface="Bookman Old Style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38200" y="4572000"/>
            <a:ext cx="746390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i="1" dirty="0" smtClean="0">
                <a:solidFill>
                  <a:srgbClr val="CB2B0B"/>
                </a:solidFill>
                <a:latin typeface="Bookman Old Style" pitchFamily="18" charset="0"/>
              </a:rPr>
              <a:t>имя существительное</a:t>
            </a:r>
            <a:endParaRPr lang="ru-RU" sz="4800" i="1" dirty="0">
              <a:solidFill>
                <a:srgbClr val="CB2B0B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581400" y="381000"/>
            <a:ext cx="1905000" cy="14478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6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8000" b="1" dirty="0" smtClean="0">
                <a:latin typeface="Times New Roman" pitchFamily="18" charset="0"/>
              </a:rPr>
              <a:t>7</a:t>
            </a:r>
            <a:endParaRPr lang="ru-RU" sz="8000" b="1" dirty="0">
              <a:latin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3400" y="2438400"/>
            <a:ext cx="830579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i="1" dirty="0" smtClean="0">
                <a:latin typeface="Bookman Old Style" pitchFamily="18" charset="0"/>
              </a:rPr>
              <a:t>Главный член предложения, который отвечает на вопрос  что делает?</a:t>
            </a:r>
            <a:endParaRPr lang="ru-RU" sz="3600" i="1" dirty="0">
              <a:latin typeface="Bookman Old Style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24200" y="4572000"/>
            <a:ext cx="331853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dirty="0" smtClean="0">
                <a:solidFill>
                  <a:srgbClr val="CB2B0B"/>
                </a:solidFill>
                <a:latin typeface="Bookman Old Style" pitchFamily="18" charset="0"/>
              </a:rPr>
              <a:t>сказуемое</a:t>
            </a:r>
            <a:endParaRPr lang="ru-RU" sz="4800" dirty="0">
              <a:solidFill>
                <a:srgbClr val="CB2B0B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581400" y="381000"/>
            <a:ext cx="1905000" cy="14478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DFEE4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8000" b="1" dirty="0" smtClean="0">
                <a:latin typeface="Times New Roman" pitchFamily="18" charset="0"/>
              </a:rPr>
              <a:t>1</a:t>
            </a:r>
            <a:endParaRPr lang="ru-RU" sz="8000" b="1" dirty="0">
              <a:latin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5800" y="2209800"/>
            <a:ext cx="80009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latin typeface="Bookman Old Style" pitchFamily="18" charset="0"/>
              </a:rPr>
              <a:t>Где жили лягушка, петушок, мышка и ёжик? </a:t>
            </a:r>
            <a:endParaRPr lang="ru-RU" sz="3600" i="1" dirty="0">
              <a:latin typeface="Bookman Old Style" pitchFamily="18" charset="0"/>
            </a:endParaRPr>
          </a:p>
        </p:txBody>
      </p:sp>
      <p:pic>
        <p:nvPicPr>
          <p:cNvPr id="6" name="Рисунок 5" descr="терем.w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57600" y="3733800"/>
            <a:ext cx="2209800" cy="26732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581400" y="381000"/>
            <a:ext cx="1905000" cy="14478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DFEE4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8000" b="1" dirty="0" smtClean="0">
                <a:latin typeface="Times New Roman" pitchFamily="18" charset="0"/>
              </a:rPr>
              <a:t>2</a:t>
            </a:r>
            <a:endParaRPr lang="ru-RU" sz="8000" b="1" dirty="0">
              <a:latin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52600" y="2286000"/>
            <a:ext cx="4267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Bookman Old Style" pitchFamily="18" charset="0"/>
              </a:rPr>
              <a:t>Жилище туриста.</a:t>
            </a:r>
            <a:endParaRPr lang="ru-RU" sz="3600" i="1" dirty="0">
              <a:latin typeface="Bookman Old Style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38200" y="4343400"/>
            <a:ext cx="277511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0000FF"/>
                </a:solidFill>
                <a:latin typeface="Bookman Old Style" pitchFamily="18" charset="0"/>
              </a:rPr>
              <a:t>палатка</a:t>
            </a:r>
            <a:endParaRPr lang="ru-RU" sz="4000" b="1" i="1" dirty="0">
              <a:solidFill>
                <a:srgbClr val="0000FF"/>
              </a:solidFill>
              <a:latin typeface="Bookman Old Style" pitchFamily="18" charset="0"/>
            </a:endParaRPr>
          </a:p>
        </p:txBody>
      </p:sp>
      <p:pic>
        <p:nvPicPr>
          <p:cNvPr id="6" name="Рисунок 5" descr="палатка1.w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43400" y="533400"/>
            <a:ext cx="4581002" cy="60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581400" y="381000"/>
            <a:ext cx="1905000" cy="14478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DFEE4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8000" b="1" dirty="0" smtClean="0">
                <a:latin typeface="Times New Roman" pitchFamily="18" charset="0"/>
              </a:rPr>
              <a:t>3</a:t>
            </a:r>
            <a:endParaRPr lang="ru-RU" sz="8000" b="1" dirty="0">
              <a:latin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3400" y="2209800"/>
            <a:ext cx="800099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latin typeface="Bookman Old Style" pitchFamily="18" charset="0"/>
              </a:rPr>
              <a:t>По узкой дорожке – голова да рожки. Кто так медленно ползёт, на себе свой дом везёт?</a:t>
            </a:r>
            <a:endParaRPr lang="ru-RU" sz="3600" i="1" dirty="0">
              <a:latin typeface="Bookman Old Style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352800" y="4572000"/>
            <a:ext cx="238398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0000FF"/>
                </a:solidFill>
                <a:latin typeface="Bookman Old Style" pitchFamily="18" charset="0"/>
              </a:rPr>
              <a:t>улитка</a:t>
            </a:r>
            <a:endParaRPr lang="ru-RU" sz="4000" b="1" i="1" dirty="0">
              <a:solidFill>
                <a:srgbClr val="0000FF"/>
              </a:solidFill>
              <a:latin typeface="Bookman Old Style" pitchFamily="18" charset="0"/>
            </a:endParaRPr>
          </a:p>
        </p:txBody>
      </p:sp>
      <p:pic>
        <p:nvPicPr>
          <p:cNvPr id="5" name="Рисунок 4" descr="улитка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5105400"/>
            <a:ext cx="2343150" cy="952500"/>
          </a:xfrm>
          <a:prstGeom prst="rect">
            <a:avLst/>
          </a:prstGeom>
        </p:spPr>
      </p:pic>
      <p:pic>
        <p:nvPicPr>
          <p:cNvPr id="6" name="Рисунок 5" descr="улитка.jpg"/>
          <p:cNvPicPr>
            <a:picLocks noChangeAspect="1"/>
          </p:cNvPicPr>
          <p:nvPr/>
        </p:nvPicPr>
        <p:blipFill>
          <a:blip r:embed="rId4" cstate="print"/>
          <a:srcRect l="7874" t="8288" r="7874" b="10361"/>
          <a:stretch>
            <a:fillRect/>
          </a:stretch>
        </p:blipFill>
        <p:spPr>
          <a:xfrm>
            <a:off x="685800" y="609600"/>
            <a:ext cx="1926007" cy="14133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улитка.wm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81800" y="990600"/>
            <a:ext cx="1676400" cy="771525"/>
          </a:xfrm>
          <a:prstGeom prst="rect">
            <a:avLst/>
          </a:prstGeom>
        </p:spPr>
      </p:pic>
      <p:pic>
        <p:nvPicPr>
          <p:cNvPr id="8" name="Рисунок 7" descr="улитка2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010400" y="5181600"/>
            <a:ext cx="1295400" cy="9535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581400" y="381000"/>
            <a:ext cx="1905000" cy="14478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DFEE4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8000" b="1" dirty="0" smtClean="0">
                <a:latin typeface="Times New Roman" pitchFamily="18" charset="0"/>
              </a:rPr>
              <a:t>4</a:t>
            </a:r>
            <a:endParaRPr lang="ru-RU" sz="8000" b="1" dirty="0">
              <a:latin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95800" y="2514600"/>
            <a:ext cx="38861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Bookman Old Style" pitchFamily="18" charset="0"/>
              </a:rPr>
              <a:t>Жилище бобра.</a:t>
            </a:r>
            <a:endParaRPr lang="ru-RU" sz="3600" i="1" dirty="0">
              <a:latin typeface="Bookman Old Style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410200" y="4419600"/>
            <a:ext cx="206338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CB2B0B"/>
                </a:solidFill>
                <a:latin typeface="Bookman Old Style" pitchFamily="18" charset="0"/>
              </a:rPr>
              <a:t>хатка</a:t>
            </a:r>
            <a:endParaRPr lang="ru-RU" sz="4000" b="1" i="1" dirty="0">
              <a:solidFill>
                <a:srgbClr val="CB2B0B"/>
              </a:solidFill>
              <a:latin typeface="Bookman Old Style" pitchFamily="18" charset="0"/>
            </a:endParaRPr>
          </a:p>
        </p:txBody>
      </p:sp>
      <p:pic>
        <p:nvPicPr>
          <p:cNvPr id="7" name="Рисунок 6" descr="бобр1.jpg"/>
          <p:cNvPicPr>
            <a:picLocks noChangeAspect="1"/>
          </p:cNvPicPr>
          <p:nvPr/>
        </p:nvPicPr>
        <p:blipFill>
          <a:blip r:embed="rId3" cstate="print"/>
          <a:srcRect l="23040" r="30053" b="2353"/>
          <a:stretch>
            <a:fillRect/>
          </a:stretch>
        </p:blipFill>
        <p:spPr>
          <a:xfrm>
            <a:off x="609600" y="1905000"/>
            <a:ext cx="3004591" cy="3994848"/>
          </a:xfrm>
          <a:prstGeom prst="roundRect">
            <a:avLst>
              <a:gd name="adj" fmla="val 38661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581400" y="381000"/>
            <a:ext cx="1905000" cy="14478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DFEE4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8000" b="1" dirty="0" smtClean="0">
                <a:latin typeface="Times New Roman" pitchFamily="18" charset="0"/>
              </a:rPr>
              <a:t>5</a:t>
            </a:r>
            <a:endParaRPr lang="ru-RU" sz="8000" b="1" dirty="0">
              <a:latin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191000" y="2590800"/>
            <a:ext cx="4724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latin typeface="Bookman Old Style" pitchFamily="18" charset="0"/>
              </a:rPr>
              <a:t>Бревенчатый дом. </a:t>
            </a:r>
            <a:endParaRPr lang="ru-RU" sz="3600" i="1" dirty="0">
              <a:latin typeface="Bookman Old Style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867400" y="4572000"/>
            <a:ext cx="147829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CB2B0B"/>
                </a:solidFill>
                <a:latin typeface="Bookman Old Style" pitchFamily="18" charset="0"/>
              </a:rPr>
              <a:t>изба</a:t>
            </a:r>
            <a:endParaRPr lang="ru-RU" sz="4000" b="1" i="1" dirty="0">
              <a:solidFill>
                <a:srgbClr val="CB2B0B"/>
              </a:solidFill>
              <a:latin typeface="Bookman Old Style" pitchFamily="18" charset="0"/>
            </a:endParaRPr>
          </a:p>
        </p:txBody>
      </p:sp>
      <p:pic>
        <p:nvPicPr>
          <p:cNvPr id="6" name="Рисунок 5" descr="изба1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200" y="1295400"/>
            <a:ext cx="3886200" cy="50850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581400" y="381000"/>
            <a:ext cx="1905000" cy="14478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CC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8000" b="1" dirty="0" smtClean="0">
                <a:latin typeface="Times New Roman" pitchFamily="18" charset="0"/>
              </a:rPr>
              <a:t>3</a:t>
            </a:r>
            <a:endParaRPr lang="ru-RU" sz="8000" b="1" dirty="0">
              <a:latin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600" y="2209800"/>
            <a:ext cx="8686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i="1" dirty="0" smtClean="0">
                <a:latin typeface="Bookman Old Style" pitchFamily="18" charset="0"/>
              </a:rPr>
              <a:t>Этот южный вкусный плод очень похож на шишку с короной на макушке.</a:t>
            </a:r>
          </a:p>
        </p:txBody>
      </p:sp>
      <p:pic>
        <p:nvPicPr>
          <p:cNvPr id="4" name="Рисунок 3" descr="ананас2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33800" y="4114800"/>
            <a:ext cx="1447800" cy="25491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581400" y="381000"/>
            <a:ext cx="1905000" cy="14478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DFEE4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8000" b="1" dirty="0" smtClean="0">
                <a:latin typeface="Times New Roman" pitchFamily="18" charset="0"/>
              </a:rPr>
              <a:t>6</a:t>
            </a:r>
            <a:endParaRPr lang="ru-RU" sz="8000" b="1" dirty="0">
              <a:latin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7200" y="2057400"/>
            <a:ext cx="8305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dirty="0" smtClean="0">
                <a:latin typeface="Bookman Old Style" pitchFamily="18" charset="0"/>
              </a:rPr>
              <a:t>Крепкий деревянный дом с круглым маленьким окном. Он стоит на длинной ножке, чтобы не залезли кошки.</a:t>
            </a:r>
            <a:endParaRPr lang="ru-RU" sz="3600" i="1" dirty="0">
              <a:latin typeface="Bookman Old Style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5800" y="5105400"/>
            <a:ext cx="34836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CB2B0B"/>
                </a:solidFill>
                <a:latin typeface="Bookman Old Style" pitchFamily="18" charset="0"/>
              </a:rPr>
              <a:t>скворечник</a:t>
            </a:r>
            <a:endParaRPr lang="ru-RU" sz="4000" b="1" i="1" dirty="0">
              <a:solidFill>
                <a:srgbClr val="CB2B0B"/>
              </a:solidFill>
              <a:latin typeface="Bookman Old Style" pitchFamily="18" charset="0"/>
            </a:endParaRPr>
          </a:p>
        </p:txBody>
      </p:sp>
      <p:pic>
        <p:nvPicPr>
          <p:cNvPr id="5" name="Рисунок 4" descr="скворечн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7400" y="4038600"/>
            <a:ext cx="2362200" cy="22949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581400" y="381000"/>
            <a:ext cx="1905000" cy="14478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DFEE4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8000" b="1" dirty="0" smtClean="0">
                <a:latin typeface="Times New Roman" pitchFamily="18" charset="0"/>
              </a:rPr>
              <a:t>7</a:t>
            </a:r>
            <a:endParaRPr lang="ru-RU" sz="8000" b="1" dirty="0">
              <a:latin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3400" y="2514600"/>
            <a:ext cx="80771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latin typeface="Bookman Old Style" pitchFamily="18" charset="0"/>
              </a:rPr>
              <a:t>Пришли рабочие без топоров, срубили избу без углов.</a:t>
            </a:r>
            <a:endParaRPr lang="ru-RU" sz="3600" i="1" dirty="0">
              <a:latin typeface="Bookman Old Style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800600" y="4953000"/>
            <a:ext cx="362791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CB2B0B"/>
                </a:solidFill>
                <a:latin typeface="Bookman Old Style" pitchFamily="18" charset="0"/>
              </a:rPr>
              <a:t>муравейник</a:t>
            </a:r>
            <a:endParaRPr lang="ru-RU" sz="4000" b="1" i="1" dirty="0">
              <a:solidFill>
                <a:srgbClr val="CB2B0B"/>
              </a:solidFill>
              <a:latin typeface="Bookman Old Style" pitchFamily="18" charset="0"/>
            </a:endParaRPr>
          </a:p>
        </p:txBody>
      </p:sp>
      <p:pic>
        <p:nvPicPr>
          <p:cNvPr id="6" name="Рисунок 5" descr="муравей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6800" y="4572000"/>
            <a:ext cx="1143000" cy="14108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581400" y="381000"/>
            <a:ext cx="1905000" cy="14478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CC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8000" b="1" dirty="0" smtClean="0">
                <a:latin typeface="Times New Roman" pitchFamily="18" charset="0"/>
              </a:rPr>
              <a:t>4</a:t>
            </a:r>
            <a:endParaRPr lang="ru-RU" sz="8000" b="1" dirty="0">
              <a:latin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600" y="2209800"/>
            <a:ext cx="8686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i="1" dirty="0" smtClean="0">
                <a:latin typeface="Bookman Old Style" pitchFamily="18" charset="0"/>
              </a:rPr>
              <a:t>С ветки на тропинку, с травки на былинку, прыгает пружинка, зелёненькая спинка.</a:t>
            </a:r>
          </a:p>
        </p:txBody>
      </p:sp>
      <p:pic>
        <p:nvPicPr>
          <p:cNvPr id="4" name="Рисунок 3" descr="кузнец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263" t="9202" r="6054" b="7970"/>
          <a:stretch>
            <a:fillRect/>
          </a:stretch>
        </p:blipFill>
        <p:spPr>
          <a:xfrm>
            <a:off x="3124200" y="4419600"/>
            <a:ext cx="2971800" cy="1910443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581400" y="381000"/>
            <a:ext cx="1905000" cy="14478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CC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8000" b="1" dirty="0" smtClean="0">
                <a:latin typeface="Times New Roman" pitchFamily="18" charset="0"/>
              </a:rPr>
              <a:t>5</a:t>
            </a:r>
            <a:endParaRPr lang="ru-RU" sz="8000" b="1" dirty="0">
              <a:latin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43000" y="2743200"/>
            <a:ext cx="6705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i="1" dirty="0" smtClean="0">
                <a:latin typeface="Bookman Old Style" pitchFamily="18" charset="0"/>
              </a:rPr>
              <a:t>Назови третью ноту.</a:t>
            </a:r>
            <a:endParaRPr lang="ru-RU" sz="3600" i="1" dirty="0">
              <a:latin typeface="Bookman Old Style" pitchFamily="18" charset="0"/>
            </a:endParaRPr>
          </a:p>
        </p:txBody>
      </p:sp>
      <p:pic>
        <p:nvPicPr>
          <p:cNvPr id="4" name="Рисунок 3" descr="ноты.w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4953000"/>
            <a:ext cx="3273425" cy="81915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181600" y="4419600"/>
            <a:ext cx="28956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800" i="1" dirty="0" smtClean="0">
                <a:solidFill>
                  <a:srgbClr val="FF0000"/>
                </a:solidFill>
                <a:latin typeface="Bookman Old Style" pitchFamily="18" charset="0"/>
              </a:rPr>
              <a:t>ми</a:t>
            </a:r>
            <a:endParaRPr lang="ru-RU" sz="8800" i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581400" y="381000"/>
            <a:ext cx="1905000" cy="14478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CC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8000" b="1" dirty="0" smtClean="0">
                <a:latin typeface="Times New Roman" pitchFamily="18" charset="0"/>
              </a:rPr>
              <a:t>6</a:t>
            </a:r>
            <a:endParaRPr lang="ru-RU" sz="8000" b="1" dirty="0">
              <a:latin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90600" y="2514600"/>
            <a:ext cx="7467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i="1" dirty="0" smtClean="0">
                <a:latin typeface="Bookman Old Style" pitchFamily="18" charset="0"/>
              </a:rPr>
              <a:t>Как называется результат при вычитании?</a:t>
            </a:r>
            <a:endParaRPr lang="ru-RU" sz="3600" i="1" dirty="0">
              <a:latin typeface="Bookman Old Style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24000" y="4267200"/>
            <a:ext cx="6096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800" i="1" dirty="0" smtClean="0">
                <a:solidFill>
                  <a:srgbClr val="00B050"/>
                </a:solidFill>
                <a:latin typeface="Bookman Old Style" pitchFamily="18" charset="0"/>
              </a:rPr>
              <a:t>разность</a:t>
            </a:r>
            <a:endParaRPr lang="ru-RU" sz="8800" i="1" dirty="0">
              <a:solidFill>
                <a:srgbClr val="00B05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581400" y="381000"/>
            <a:ext cx="1905000" cy="14478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CC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8000" b="1" dirty="0" smtClean="0">
                <a:latin typeface="Times New Roman" pitchFamily="18" charset="0"/>
              </a:rPr>
              <a:t>7</a:t>
            </a:r>
            <a:endParaRPr lang="ru-RU" sz="8000" b="1" dirty="0">
              <a:latin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90600" y="2514600"/>
            <a:ext cx="7467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i="1" dirty="0" smtClean="0">
                <a:latin typeface="Bookman Old Style" pitchFamily="18" charset="0"/>
              </a:rPr>
              <a:t>Площадка для бокса?</a:t>
            </a:r>
            <a:endParaRPr lang="ru-RU" sz="3600" i="1" dirty="0">
              <a:latin typeface="Bookman Old Style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09800" y="3886200"/>
            <a:ext cx="46482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800" i="1" dirty="0" smtClean="0">
                <a:solidFill>
                  <a:srgbClr val="00B050"/>
                </a:solidFill>
                <a:latin typeface="Bookman Old Style" pitchFamily="18" charset="0"/>
              </a:rPr>
              <a:t>ринг</a:t>
            </a:r>
            <a:endParaRPr lang="ru-RU" sz="8800" i="1" dirty="0">
              <a:solidFill>
                <a:srgbClr val="00B05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299</TotalTime>
  <Words>853</Words>
  <Application>Microsoft Office PowerPoint</Application>
  <PresentationFormat>Экран (4:3)</PresentationFormat>
  <Paragraphs>229</Paragraphs>
  <Slides>51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51</vt:i4>
      </vt:variant>
    </vt:vector>
  </HeadingPairs>
  <TitlesOfParts>
    <vt:vector size="5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Наталья Красная</cp:lastModifiedBy>
  <cp:revision>32</cp:revision>
  <cp:lastPrinted>1601-01-01T00:00:00Z</cp:lastPrinted>
  <dcterms:created xsi:type="dcterms:W3CDTF">1601-01-01T00:00:00Z</dcterms:created>
  <dcterms:modified xsi:type="dcterms:W3CDTF">2020-10-26T09:30:44Z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